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</p:sldMasterIdLst>
  <p:notesMasterIdLst>
    <p:notesMasterId r:id="rId19"/>
  </p:notesMasterIdLst>
  <p:handoutMasterIdLst>
    <p:handoutMasterId r:id="rId20"/>
  </p:handoutMasterIdLst>
  <p:sldIdLst>
    <p:sldId id="422" r:id="rId5"/>
    <p:sldId id="424" r:id="rId6"/>
    <p:sldId id="423" r:id="rId7"/>
    <p:sldId id="425" r:id="rId8"/>
    <p:sldId id="426" r:id="rId9"/>
    <p:sldId id="427" r:id="rId10"/>
    <p:sldId id="428" r:id="rId11"/>
    <p:sldId id="429" r:id="rId12"/>
    <p:sldId id="430" r:id="rId13"/>
    <p:sldId id="431" r:id="rId14"/>
    <p:sldId id="433" r:id="rId15"/>
    <p:sldId id="432" r:id="rId16"/>
    <p:sldId id="434" r:id="rId17"/>
    <p:sldId id="3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03" autoAdjust="0"/>
    <p:restoredTop sz="78512" autoAdjust="0"/>
  </p:normalViewPr>
  <p:slideViewPr>
    <p:cSldViewPr snapToGrid="0">
      <p:cViewPr varScale="1">
        <p:scale>
          <a:sx n="98" d="100"/>
          <a:sy n="98" d="100"/>
        </p:scale>
        <p:origin x="1576" y="184"/>
      </p:cViewPr>
      <p:guideLst>
        <p:guide orient="horz" pos="367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DE678B-518D-4C9D-A02B-3D13E1EA0A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7E0FB5-4E22-4F94-AE84-28D0924450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46888-94A3-40F8-ADA2-89A2176A3F23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B2220-FCAB-43A4-9F54-56EA919330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2210BE-6F36-471E-AD8E-77AF113009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D87D2-7A28-452E-B791-9A39E175B0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218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10/27/25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71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16C41-1DCF-1D68-B7A7-77D36C9AA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2019688-740D-B0C1-36E1-BACD313E2A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A3FCA13-C29B-3027-66EC-A6DDED8A6C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7067A43-2731-7F40-2114-CA062C81C7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98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04642-76E3-9481-3CE1-710B3A687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A01A171-86A9-06A5-799E-531BF5D5B6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3B0ADE5-8179-4FC3-AF17-C380A21DD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998E062-4AFE-90B9-EA1A-13248AA7D2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7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31518-EB1E-18CE-5C0B-C392752FF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E2DF274-2FF9-9AFD-9D39-0CFCEB54C6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FAA9308-E1EF-E37D-8110-E181EC5148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74FE821-E746-6E02-8CFC-FF01461D94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4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87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87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1BDBE-C419-2F79-505B-0577B5456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BAD3FB9-3B06-7A33-F3A7-9C4D854F86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ADA8CCE-F073-9BAD-53B7-8B8B338F6D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7CDC24A-212D-1A04-33EC-7553CF1DD6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34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38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613E3-0124-7579-D885-535D477D8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07CE615-0837-0D58-2313-1B96D1B8E2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5E1AF2C-0A75-5440-EC7A-8D9EDBB07E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71DD1D8-C779-D76E-66D1-BB679AE162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15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0C10E-093D-95A4-53E5-E03BA712D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981C83B-43E9-320C-43BD-374CEAC388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9733164-6539-4518-EA51-4864E1F02D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1C76515-DB35-DD86-B2D3-D6671723F3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98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3127C-A496-927F-C4B6-D48171869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405D81C-67F9-42F3-BEA2-06463314B3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02E4C5B-033B-07CD-35EB-DB3C574812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0DE0FFA-CD64-A6C3-FB2D-E718747E65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09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0B46C-A90D-818F-D012-9144906A7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EB5FEC6-A475-7858-BC85-B0A28D9F90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F744D1F-FAA0-955D-65E3-A493E188CA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046DBF3-20DD-156B-F5B9-DF3A4BECD0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48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94805-BA5D-71DB-7552-C81057463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2D724D0-1310-B03F-F5ED-4924586E08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D4A93DF-1360-8AB0-AC01-5175612C4E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2FAD149-D736-643C-ED12-364FFC4FED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46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0D196-F784-075E-CA1A-47CE91EAC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467ADD8-ED88-5EF9-CD6F-BEB21F4559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9586DF7-3A5A-5A47-BA77-521D2BB044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9215DF5-BAA7-222A-22A5-15E262E074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88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A648E821-730C-4443-B627-C50A45EFA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0800000" flipH="1">
            <a:off x="0" y="-6838"/>
            <a:ext cx="12192000" cy="5824847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4DB7156-7CCC-4B73-8E7E-2ABA6B493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D42BD03-7A54-4D0D-BCEF-6F4860ECD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A35E561-5D41-4FC7-8706-0B425DDCCF21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C4AEC97-30EF-4518-BDC2-B5653387F0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3" y="672088"/>
            <a:ext cx="3810003" cy="700088"/>
          </a:xfrm>
          <a:prstGeom prst="rect">
            <a:avLst/>
          </a:prstGeom>
        </p:spPr>
      </p:pic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D3A7449-2470-26E7-0AC6-95258ACE0C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AF8175-EF17-3815-2354-5C309DF1F335}"/>
              </a:ext>
            </a:extLst>
          </p:cNvPr>
          <p:cNvCxnSpPr>
            <a:cxnSpLocks/>
          </p:cNvCxnSpPr>
          <p:nvPr userDrawn="1"/>
        </p:nvCxnSpPr>
        <p:spPr>
          <a:xfrm>
            <a:off x="1028700" y="3707789"/>
            <a:ext cx="27210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le 3">
            <a:extLst>
              <a:ext uri="{FF2B5EF4-FFF2-40B4-BE49-F238E27FC236}">
                <a16:creationId xmlns:a16="http://schemas.microsoft.com/office/drawing/2014/main" id="{E94FA9C0-49E3-500A-20A1-13B013FC9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313" y="1656344"/>
            <a:ext cx="7865995" cy="1772655"/>
          </a:xfrm>
          <a:prstGeom prst="rect">
            <a:avLst/>
          </a:prstGeom>
        </p:spPr>
        <p:txBody>
          <a:bodyPr anchor="b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19719BA8-7E19-047E-50E0-F3D8AEDF68F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3153" y="4756995"/>
            <a:ext cx="7806047" cy="2811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presenter name and title 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5A007EE3-F3E1-73E6-8DB5-F136313764D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28700" y="5150703"/>
            <a:ext cx="7806047" cy="2811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date 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173B71DF-95BA-7343-DD68-2DCCD3D5DE0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36261" y="3941734"/>
            <a:ext cx="7806047" cy="2811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0633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ngle Column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Single Corner Rounded 17">
            <a:extLst>
              <a:ext uri="{FF2B5EF4-FFF2-40B4-BE49-F238E27FC236}">
                <a16:creationId xmlns:a16="http://schemas.microsoft.com/office/drawing/2014/main" id="{C166EFBF-84E5-43DF-98A8-D80FCA52F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0800000" flipH="1">
            <a:off x="0" y="-6838"/>
            <a:ext cx="12192000" cy="5824847"/>
          </a:xfrm>
          <a:prstGeom prst="round1Rect">
            <a:avLst>
              <a:gd name="adj" fmla="val 650"/>
            </a:avLst>
          </a:prstGeom>
          <a:solidFill>
            <a:schemeClr val="accent1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C26CF-26CC-354C-BB60-AD3E01D575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2195688"/>
            <a:ext cx="7810499" cy="290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dirty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EC4E73-6A9F-2F46-89D1-559CE56C12BE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780960"/>
            <a:ext cx="194280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8BFD865-74BB-5B40-8DA8-7D7B921A7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08756"/>
            <a:ext cx="78105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331B0C0-80E7-4269-BF57-150F8A8BE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1D2535E-9579-4B94-89D6-A9A1E1967C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1F4FB2-8DDC-4BA9-8C36-8EEA5AE0E405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4C83AEC-2A73-DD46-F0A8-5082824DD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52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Media (image, video, t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D808B2-C5CA-FE45-B556-461D856BF7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9DD4EBD-237B-7245-A9C2-A37674E23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024007"/>
            <a:ext cx="7810500" cy="645284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6BE08ED-CF63-4B94-9E6E-B58169E6E6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1CFF684-1E57-490B-98ED-8425311D4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70B2CB-9B43-45B3-A7B4-8674F51692F7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DEA5DAD-E725-480B-E7A2-5A8D8FF94D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77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/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35C0DBA-B958-984A-8540-551D3604D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48768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C9ECF50-A899-D84A-8DA7-545D7B194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2286003"/>
            <a:ext cx="4876800" cy="35686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41785DC-164D-344A-8D61-85C59CABEC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54663" y="989312"/>
            <a:ext cx="4837336" cy="4838463"/>
          </a:xfrm>
          <a:custGeom>
            <a:avLst/>
            <a:gdLst>
              <a:gd name="connsiteX0" fmla="*/ 0 w 4837177"/>
              <a:gd name="connsiteY0" fmla="*/ 0 h 4837176"/>
              <a:gd name="connsiteX1" fmla="*/ 4837177 w 4837177"/>
              <a:gd name="connsiteY1" fmla="*/ 0 h 4837176"/>
              <a:gd name="connsiteX2" fmla="*/ 4837177 w 4837177"/>
              <a:gd name="connsiteY2" fmla="*/ 4837176 h 4837176"/>
              <a:gd name="connsiteX3" fmla="*/ 0 w 4837177"/>
              <a:gd name="connsiteY3" fmla="*/ 4837176 h 4837176"/>
              <a:gd name="connsiteX4" fmla="*/ 0 w 4837177"/>
              <a:gd name="connsiteY4" fmla="*/ 0 h 4837176"/>
              <a:gd name="connsiteX0" fmla="*/ 0 w 4837177"/>
              <a:gd name="connsiteY0" fmla="*/ 600 h 4837776"/>
              <a:gd name="connsiteX1" fmla="*/ 68377 w 4837177"/>
              <a:gd name="connsiteY1" fmla="*/ 0 h 4837776"/>
              <a:gd name="connsiteX2" fmla="*/ 4837177 w 4837177"/>
              <a:gd name="connsiteY2" fmla="*/ 600 h 4837776"/>
              <a:gd name="connsiteX3" fmla="*/ 4837177 w 4837177"/>
              <a:gd name="connsiteY3" fmla="*/ 4837776 h 4837776"/>
              <a:gd name="connsiteX4" fmla="*/ 0 w 4837177"/>
              <a:gd name="connsiteY4" fmla="*/ 4837776 h 4837776"/>
              <a:gd name="connsiteX5" fmla="*/ 0 w 4837177"/>
              <a:gd name="connsiteY5" fmla="*/ 600 h 4837776"/>
              <a:gd name="connsiteX0" fmla="*/ 23 w 4837200"/>
              <a:gd name="connsiteY0" fmla="*/ 600 h 4837776"/>
              <a:gd name="connsiteX1" fmla="*/ 68400 w 4837200"/>
              <a:gd name="connsiteY1" fmla="*/ 0 h 4837776"/>
              <a:gd name="connsiteX2" fmla="*/ 4837200 w 4837200"/>
              <a:gd name="connsiteY2" fmla="*/ 600 h 4837776"/>
              <a:gd name="connsiteX3" fmla="*/ 4837200 w 4837200"/>
              <a:gd name="connsiteY3" fmla="*/ 4837776 h 4837776"/>
              <a:gd name="connsiteX4" fmla="*/ 23 w 4837200"/>
              <a:gd name="connsiteY4" fmla="*/ 4837776 h 4837776"/>
              <a:gd name="connsiteX5" fmla="*/ 0 w 4837200"/>
              <a:gd name="connsiteY5" fmla="*/ 75600 h 4837776"/>
              <a:gd name="connsiteX6" fmla="*/ 23 w 4837200"/>
              <a:gd name="connsiteY6" fmla="*/ 600 h 4837776"/>
              <a:gd name="connsiteX0" fmla="*/ 18023 w 4837200"/>
              <a:gd name="connsiteY0" fmla="*/ 22200 h 4837776"/>
              <a:gd name="connsiteX1" fmla="*/ 68400 w 4837200"/>
              <a:gd name="connsiteY1" fmla="*/ 0 h 4837776"/>
              <a:gd name="connsiteX2" fmla="*/ 4837200 w 4837200"/>
              <a:gd name="connsiteY2" fmla="*/ 600 h 4837776"/>
              <a:gd name="connsiteX3" fmla="*/ 4837200 w 4837200"/>
              <a:gd name="connsiteY3" fmla="*/ 4837776 h 4837776"/>
              <a:gd name="connsiteX4" fmla="*/ 23 w 4837200"/>
              <a:gd name="connsiteY4" fmla="*/ 4837776 h 4837776"/>
              <a:gd name="connsiteX5" fmla="*/ 0 w 4837200"/>
              <a:gd name="connsiteY5" fmla="*/ 75600 h 4837776"/>
              <a:gd name="connsiteX6" fmla="*/ 18023 w 4837200"/>
              <a:gd name="connsiteY6" fmla="*/ 22200 h 4837776"/>
              <a:gd name="connsiteX0" fmla="*/ 0 w 4930453"/>
              <a:gd name="connsiteY0" fmla="*/ 0 h 4948624"/>
              <a:gd name="connsiteX1" fmla="*/ 161653 w 4930453"/>
              <a:gd name="connsiteY1" fmla="*/ 110848 h 4948624"/>
              <a:gd name="connsiteX2" fmla="*/ 4930453 w 4930453"/>
              <a:gd name="connsiteY2" fmla="*/ 111448 h 4948624"/>
              <a:gd name="connsiteX3" fmla="*/ 4930453 w 4930453"/>
              <a:gd name="connsiteY3" fmla="*/ 4948624 h 4948624"/>
              <a:gd name="connsiteX4" fmla="*/ 93276 w 4930453"/>
              <a:gd name="connsiteY4" fmla="*/ 4948624 h 4948624"/>
              <a:gd name="connsiteX5" fmla="*/ 93253 w 4930453"/>
              <a:gd name="connsiteY5" fmla="*/ 186448 h 4948624"/>
              <a:gd name="connsiteX6" fmla="*/ 0 w 4930453"/>
              <a:gd name="connsiteY6" fmla="*/ 0 h 4948624"/>
              <a:gd name="connsiteX0" fmla="*/ 0 w 4930453"/>
              <a:gd name="connsiteY0" fmla="*/ 7027 h 4955651"/>
              <a:gd name="connsiteX1" fmla="*/ 161653 w 4930453"/>
              <a:gd name="connsiteY1" fmla="*/ 117875 h 4955651"/>
              <a:gd name="connsiteX2" fmla="*/ 4930453 w 4930453"/>
              <a:gd name="connsiteY2" fmla="*/ 118475 h 4955651"/>
              <a:gd name="connsiteX3" fmla="*/ 4930453 w 4930453"/>
              <a:gd name="connsiteY3" fmla="*/ 4955651 h 4955651"/>
              <a:gd name="connsiteX4" fmla="*/ 93276 w 4930453"/>
              <a:gd name="connsiteY4" fmla="*/ 4955651 h 4955651"/>
              <a:gd name="connsiteX5" fmla="*/ 93253 w 4930453"/>
              <a:gd name="connsiteY5" fmla="*/ 193475 h 4955651"/>
              <a:gd name="connsiteX6" fmla="*/ 0 w 4930453"/>
              <a:gd name="connsiteY6" fmla="*/ 7027 h 4955651"/>
              <a:gd name="connsiteX0" fmla="*/ 12451 w 4942904"/>
              <a:gd name="connsiteY0" fmla="*/ 7027 h 4955651"/>
              <a:gd name="connsiteX1" fmla="*/ 174104 w 4942904"/>
              <a:gd name="connsiteY1" fmla="*/ 117875 h 4955651"/>
              <a:gd name="connsiteX2" fmla="*/ 4942904 w 4942904"/>
              <a:gd name="connsiteY2" fmla="*/ 118475 h 4955651"/>
              <a:gd name="connsiteX3" fmla="*/ 4942904 w 4942904"/>
              <a:gd name="connsiteY3" fmla="*/ 4955651 h 4955651"/>
              <a:gd name="connsiteX4" fmla="*/ 105727 w 4942904"/>
              <a:gd name="connsiteY4" fmla="*/ 4955651 h 4955651"/>
              <a:gd name="connsiteX5" fmla="*/ 105704 w 4942904"/>
              <a:gd name="connsiteY5" fmla="*/ 193475 h 4955651"/>
              <a:gd name="connsiteX6" fmla="*/ 12451 w 4942904"/>
              <a:gd name="connsiteY6" fmla="*/ 7027 h 4955651"/>
              <a:gd name="connsiteX0" fmla="*/ 12451 w 4942904"/>
              <a:gd name="connsiteY0" fmla="*/ 10940 h 4959564"/>
              <a:gd name="connsiteX1" fmla="*/ 174104 w 4942904"/>
              <a:gd name="connsiteY1" fmla="*/ 121788 h 4959564"/>
              <a:gd name="connsiteX2" fmla="*/ 4942904 w 4942904"/>
              <a:gd name="connsiteY2" fmla="*/ 122388 h 4959564"/>
              <a:gd name="connsiteX3" fmla="*/ 4942904 w 4942904"/>
              <a:gd name="connsiteY3" fmla="*/ 4959564 h 4959564"/>
              <a:gd name="connsiteX4" fmla="*/ 105727 w 4942904"/>
              <a:gd name="connsiteY4" fmla="*/ 4959564 h 4959564"/>
              <a:gd name="connsiteX5" fmla="*/ 105704 w 4942904"/>
              <a:gd name="connsiteY5" fmla="*/ 197388 h 4959564"/>
              <a:gd name="connsiteX6" fmla="*/ 12451 w 4942904"/>
              <a:gd name="connsiteY6" fmla="*/ 10940 h 4959564"/>
              <a:gd name="connsiteX0" fmla="*/ 10075 w 4940528"/>
              <a:gd name="connsiteY0" fmla="*/ 10940 h 4959564"/>
              <a:gd name="connsiteX1" fmla="*/ 171728 w 4940528"/>
              <a:gd name="connsiteY1" fmla="*/ 121788 h 4959564"/>
              <a:gd name="connsiteX2" fmla="*/ 4940528 w 4940528"/>
              <a:gd name="connsiteY2" fmla="*/ 122388 h 4959564"/>
              <a:gd name="connsiteX3" fmla="*/ 4940528 w 4940528"/>
              <a:gd name="connsiteY3" fmla="*/ 4959564 h 4959564"/>
              <a:gd name="connsiteX4" fmla="*/ 103351 w 4940528"/>
              <a:gd name="connsiteY4" fmla="*/ 4959564 h 4959564"/>
              <a:gd name="connsiteX5" fmla="*/ 103328 w 4940528"/>
              <a:gd name="connsiteY5" fmla="*/ 197388 h 4959564"/>
              <a:gd name="connsiteX6" fmla="*/ 10075 w 4940528"/>
              <a:gd name="connsiteY6" fmla="*/ 10940 h 4959564"/>
              <a:gd name="connsiteX0" fmla="*/ 10075 w 4940528"/>
              <a:gd name="connsiteY0" fmla="*/ 12604 h 4961228"/>
              <a:gd name="connsiteX1" fmla="*/ 171728 w 4940528"/>
              <a:gd name="connsiteY1" fmla="*/ 123452 h 4961228"/>
              <a:gd name="connsiteX2" fmla="*/ 4940528 w 4940528"/>
              <a:gd name="connsiteY2" fmla="*/ 124052 h 4961228"/>
              <a:gd name="connsiteX3" fmla="*/ 4940528 w 4940528"/>
              <a:gd name="connsiteY3" fmla="*/ 4961228 h 4961228"/>
              <a:gd name="connsiteX4" fmla="*/ 103351 w 4940528"/>
              <a:gd name="connsiteY4" fmla="*/ 4961228 h 4961228"/>
              <a:gd name="connsiteX5" fmla="*/ 103328 w 4940528"/>
              <a:gd name="connsiteY5" fmla="*/ 199052 h 4961228"/>
              <a:gd name="connsiteX6" fmla="*/ 10075 w 4940528"/>
              <a:gd name="connsiteY6" fmla="*/ 12604 h 4961228"/>
              <a:gd name="connsiteX0" fmla="*/ 14477 w 4891711"/>
              <a:gd name="connsiteY0" fmla="*/ 21894 h 4897946"/>
              <a:gd name="connsiteX1" fmla="*/ 122911 w 4891711"/>
              <a:gd name="connsiteY1" fmla="*/ 60170 h 4897946"/>
              <a:gd name="connsiteX2" fmla="*/ 4891711 w 4891711"/>
              <a:gd name="connsiteY2" fmla="*/ 60770 h 4897946"/>
              <a:gd name="connsiteX3" fmla="*/ 4891711 w 4891711"/>
              <a:gd name="connsiteY3" fmla="*/ 4897946 h 4897946"/>
              <a:gd name="connsiteX4" fmla="*/ 54534 w 4891711"/>
              <a:gd name="connsiteY4" fmla="*/ 4897946 h 4897946"/>
              <a:gd name="connsiteX5" fmla="*/ 54511 w 4891711"/>
              <a:gd name="connsiteY5" fmla="*/ 135770 h 4897946"/>
              <a:gd name="connsiteX6" fmla="*/ 14477 w 4891711"/>
              <a:gd name="connsiteY6" fmla="*/ 21894 h 4897946"/>
              <a:gd name="connsiteX0" fmla="*/ 14477 w 4891711"/>
              <a:gd name="connsiteY0" fmla="*/ 8149 h 4884201"/>
              <a:gd name="connsiteX1" fmla="*/ 122911 w 4891711"/>
              <a:gd name="connsiteY1" fmla="*/ 46425 h 4884201"/>
              <a:gd name="connsiteX2" fmla="*/ 4891711 w 4891711"/>
              <a:gd name="connsiteY2" fmla="*/ 47025 h 4884201"/>
              <a:gd name="connsiteX3" fmla="*/ 4891711 w 4891711"/>
              <a:gd name="connsiteY3" fmla="*/ 4884201 h 4884201"/>
              <a:gd name="connsiteX4" fmla="*/ 54534 w 4891711"/>
              <a:gd name="connsiteY4" fmla="*/ 4884201 h 4884201"/>
              <a:gd name="connsiteX5" fmla="*/ 54511 w 4891711"/>
              <a:gd name="connsiteY5" fmla="*/ 122025 h 4884201"/>
              <a:gd name="connsiteX6" fmla="*/ 14477 w 4891711"/>
              <a:gd name="connsiteY6" fmla="*/ 8149 h 4884201"/>
              <a:gd name="connsiteX0" fmla="*/ 4649 w 4881883"/>
              <a:gd name="connsiteY0" fmla="*/ 8149 h 4884201"/>
              <a:gd name="connsiteX1" fmla="*/ 113083 w 4881883"/>
              <a:gd name="connsiteY1" fmla="*/ 46425 h 4884201"/>
              <a:gd name="connsiteX2" fmla="*/ 4881883 w 4881883"/>
              <a:gd name="connsiteY2" fmla="*/ 47025 h 4884201"/>
              <a:gd name="connsiteX3" fmla="*/ 4881883 w 4881883"/>
              <a:gd name="connsiteY3" fmla="*/ 4884201 h 4884201"/>
              <a:gd name="connsiteX4" fmla="*/ 44706 w 4881883"/>
              <a:gd name="connsiteY4" fmla="*/ 4884201 h 4884201"/>
              <a:gd name="connsiteX5" fmla="*/ 44683 w 4881883"/>
              <a:gd name="connsiteY5" fmla="*/ 122025 h 4884201"/>
              <a:gd name="connsiteX6" fmla="*/ 4649 w 4881883"/>
              <a:gd name="connsiteY6" fmla="*/ 8149 h 4884201"/>
              <a:gd name="connsiteX0" fmla="*/ 2242 w 4961724"/>
              <a:gd name="connsiteY0" fmla="*/ 2729 h 4963448"/>
              <a:gd name="connsiteX1" fmla="*/ 192924 w 4961724"/>
              <a:gd name="connsiteY1" fmla="*/ 125672 h 4963448"/>
              <a:gd name="connsiteX2" fmla="*/ 4961724 w 4961724"/>
              <a:gd name="connsiteY2" fmla="*/ 126272 h 4963448"/>
              <a:gd name="connsiteX3" fmla="*/ 4961724 w 4961724"/>
              <a:gd name="connsiteY3" fmla="*/ 4963448 h 4963448"/>
              <a:gd name="connsiteX4" fmla="*/ 124547 w 4961724"/>
              <a:gd name="connsiteY4" fmla="*/ 4963448 h 4963448"/>
              <a:gd name="connsiteX5" fmla="*/ 124524 w 4961724"/>
              <a:gd name="connsiteY5" fmla="*/ 201272 h 4963448"/>
              <a:gd name="connsiteX6" fmla="*/ 2242 w 4961724"/>
              <a:gd name="connsiteY6" fmla="*/ 2729 h 4963448"/>
              <a:gd name="connsiteX0" fmla="*/ 2242 w 4961724"/>
              <a:gd name="connsiteY0" fmla="*/ 2729 h 4963448"/>
              <a:gd name="connsiteX1" fmla="*/ 192924 w 4961724"/>
              <a:gd name="connsiteY1" fmla="*/ 125672 h 4963448"/>
              <a:gd name="connsiteX2" fmla="*/ 4961724 w 4961724"/>
              <a:gd name="connsiteY2" fmla="*/ 126272 h 4963448"/>
              <a:gd name="connsiteX3" fmla="*/ 4961724 w 4961724"/>
              <a:gd name="connsiteY3" fmla="*/ 4963448 h 4963448"/>
              <a:gd name="connsiteX4" fmla="*/ 124547 w 4961724"/>
              <a:gd name="connsiteY4" fmla="*/ 4963448 h 4963448"/>
              <a:gd name="connsiteX5" fmla="*/ 124524 w 4961724"/>
              <a:gd name="connsiteY5" fmla="*/ 201272 h 4963448"/>
              <a:gd name="connsiteX6" fmla="*/ 2242 w 4961724"/>
              <a:gd name="connsiteY6" fmla="*/ 2729 h 4963448"/>
              <a:gd name="connsiteX0" fmla="*/ 2242 w 4961724"/>
              <a:gd name="connsiteY0" fmla="*/ 1754 h 4962473"/>
              <a:gd name="connsiteX1" fmla="*/ 192924 w 4961724"/>
              <a:gd name="connsiteY1" fmla="*/ 124697 h 4962473"/>
              <a:gd name="connsiteX2" fmla="*/ 4961724 w 4961724"/>
              <a:gd name="connsiteY2" fmla="*/ 125297 h 4962473"/>
              <a:gd name="connsiteX3" fmla="*/ 4961724 w 4961724"/>
              <a:gd name="connsiteY3" fmla="*/ 4962473 h 4962473"/>
              <a:gd name="connsiteX4" fmla="*/ 124547 w 4961724"/>
              <a:gd name="connsiteY4" fmla="*/ 4962473 h 4962473"/>
              <a:gd name="connsiteX5" fmla="*/ 124524 w 4961724"/>
              <a:gd name="connsiteY5" fmla="*/ 200297 h 4962473"/>
              <a:gd name="connsiteX6" fmla="*/ 2242 w 4961724"/>
              <a:gd name="connsiteY6" fmla="*/ 1754 h 4962473"/>
              <a:gd name="connsiteX0" fmla="*/ 790 w 4960272"/>
              <a:gd name="connsiteY0" fmla="*/ 1754 h 4962473"/>
              <a:gd name="connsiteX1" fmla="*/ 191472 w 4960272"/>
              <a:gd name="connsiteY1" fmla="*/ 124697 h 4962473"/>
              <a:gd name="connsiteX2" fmla="*/ 4960272 w 4960272"/>
              <a:gd name="connsiteY2" fmla="*/ 125297 h 4962473"/>
              <a:gd name="connsiteX3" fmla="*/ 4960272 w 4960272"/>
              <a:gd name="connsiteY3" fmla="*/ 4962473 h 4962473"/>
              <a:gd name="connsiteX4" fmla="*/ 123095 w 4960272"/>
              <a:gd name="connsiteY4" fmla="*/ 4962473 h 4962473"/>
              <a:gd name="connsiteX5" fmla="*/ 123072 w 4960272"/>
              <a:gd name="connsiteY5" fmla="*/ 200297 h 4962473"/>
              <a:gd name="connsiteX6" fmla="*/ 790 w 4960272"/>
              <a:gd name="connsiteY6" fmla="*/ 1754 h 4962473"/>
              <a:gd name="connsiteX0" fmla="*/ 22974 w 4837200"/>
              <a:gd name="connsiteY0" fmla="*/ 40781 h 4851481"/>
              <a:gd name="connsiteX1" fmla="*/ 68400 w 4837200"/>
              <a:gd name="connsiteY1" fmla="*/ 13705 h 4851481"/>
              <a:gd name="connsiteX2" fmla="*/ 4837200 w 4837200"/>
              <a:gd name="connsiteY2" fmla="*/ 14305 h 4851481"/>
              <a:gd name="connsiteX3" fmla="*/ 4837200 w 4837200"/>
              <a:gd name="connsiteY3" fmla="*/ 4851481 h 4851481"/>
              <a:gd name="connsiteX4" fmla="*/ 23 w 4837200"/>
              <a:gd name="connsiteY4" fmla="*/ 4851481 h 4851481"/>
              <a:gd name="connsiteX5" fmla="*/ 0 w 4837200"/>
              <a:gd name="connsiteY5" fmla="*/ 89305 h 4851481"/>
              <a:gd name="connsiteX6" fmla="*/ 22974 w 4837200"/>
              <a:gd name="connsiteY6" fmla="*/ 40781 h 4851481"/>
              <a:gd name="connsiteX0" fmla="*/ 22974 w 4837200"/>
              <a:gd name="connsiteY0" fmla="*/ 27164 h 4837864"/>
              <a:gd name="connsiteX1" fmla="*/ 68400 w 4837200"/>
              <a:gd name="connsiteY1" fmla="*/ 88 h 4837864"/>
              <a:gd name="connsiteX2" fmla="*/ 4837200 w 4837200"/>
              <a:gd name="connsiteY2" fmla="*/ 688 h 4837864"/>
              <a:gd name="connsiteX3" fmla="*/ 4837200 w 4837200"/>
              <a:gd name="connsiteY3" fmla="*/ 4837864 h 4837864"/>
              <a:gd name="connsiteX4" fmla="*/ 23 w 4837200"/>
              <a:gd name="connsiteY4" fmla="*/ 4837864 h 4837864"/>
              <a:gd name="connsiteX5" fmla="*/ 0 w 4837200"/>
              <a:gd name="connsiteY5" fmla="*/ 75688 h 4837864"/>
              <a:gd name="connsiteX6" fmla="*/ 22974 w 4837200"/>
              <a:gd name="connsiteY6" fmla="*/ 27164 h 4837864"/>
              <a:gd name="connsiteX0" fmla="*/ 22974 w 4837200"/>
              <a:gd name="connsiteY0" fmla="*/ 27164 h 4837864"/>
              <a:gd name="connsiteX1" fmla="*/ 68400 w 4837200"/>
              <a:gd name="connsiteY1" fmla="*/ 88 h 4837864"/>
              <a:gd name="connsiteX2" fmla="*/ 4837200 w 4837200"/>
              <a:gd name="connsiteY2" fmla="*/ 688 h 4837864"/>
              <a:gd name="connsiteX3" fmla="*/ 4837200 w 4837200"/>
              <a:gd name="connsiteY3" fmla="*/ 4837864 h 4837864"/>
              <a:gd name="connsiteX4" fmla="*/ 23 w 4837200"/>
              <a:gd name="connsiteY4" fmla="*/ 4837864 h 4837864"/>
              <a:gd name="connsiteX5" fmla="*/ 0 w 4837200"/>
              <a:gd name="connsiteY5" fmla="*/ 75688 h 4837864"/>
              <a:gd name="connsiteX6" fmla="*/ 22974 w 4837200"/>
              <a:gd name="connsiteY6" fmla="*/ 27164 h 4837864"/>
              <a:gd name="connsiteX0" fmla="*/ 18212 w 4837200"/>
              <a:gd name="connsiteY0" fmla="*/ 17824 h 4838049"/>
              <a:gd name="connsiteX1" fmla="*/ 68400 w 4837200"/>
              <a:gd name="connsiteY1" fmla="*/ 273 h 4838049"/>
              <a:gd name="connsiteX2" fmla="*/ 4837200 w 4837200"/>
              <a:gd name="connsiteY2" fmla="*/ 873 h 4838049"/>
              <a:gd name="connsiteX3" fmla="*/ 4837200 w 4837200"/>
              <a:gd name="connsiteY3" fmla="*/ 4838049 h 4838049"/>
              <a:gd name="connsiteX4" fmla="*/ 23 w 4837200"/>
              <a:gd name="connsiteY4" fmla="*/ 4838049 h 4838049"/>
              <a:gd name="connsiteX5" fmla="*/ 0 w 4837200"/>
              <a:gd name="connsiteY5" fmla="*/ 75873 h 4838049"/>
              <a:gd name="connsiteX6" fmla="*/ 18212 w 4837200"/>
              <a:gd name="connsiteY6" fmla="*/ 17824 h 4838049"/>
              <a:gd name="connsiteX0" fmla="*/ 9166 w 4837679"/>
              <a:gd name="connsiteY0" fmla="*/ 20116 h 4837959"/>
              <a:gd name="connsiteX1" fmla="*/ 68879 w 4837679"/>
              <a:gd name="connsiteY1" fmla="*/ 183 h 4837959"/>
              <a:gd name="connsiteX2" fmla="*/ 4837679 w 4837679"/>
              <a:gd name="connsiteY2" fmla="*/ 783 h 4837959"/>
              <a:gd name="connsiteX3" fmla="*/ 4837679 w 4837679"/>
              <a:gd name="connsiteY3" fmla="*/ 4837959 h 4837959"/>
              <a:gd name="connsiteX4" fmla="*/ 502 w 4837679"/>
              <a:gd name="connsiteY4" fmla="*/ 4837959 h 4837959"/>
              <a:gd name="connsiteX5" fmla="*/ 479 w 4837679"/>
              <a:gd name="connsiteY5" fmla="*/ 75783 h 4837959"/>
              <a:gd name="connsiteX6" fmla="*/ 9166 w 4837679"/>
              <a:gd name="connsiteY6" fmla="*/ 20116 h 4837959"/>
              <a:gd name="connsiteX0" fmla="*/ 15831 w 4837200"/>
              <a:gd name="connsiteY0" fmla="*/ 15636 h 4838242"/>
              <a:gd name="connsiteX1" fmla="*/ 68400 w 4837200"/>
              <a:gd name="connsiteY1" fmla="*/ 466 h 4838242"/>
              <a:gd name="connsiteX2" fmla="*/ 4837200 w 4837200"/>
              <a:gd name="connsiteY2" fmla="*/ 1066 h 4838242"/>
              <a:gd name="connsiteX3" fmla="*/ 4837200 w 4837200"/>
              <a:gd name="connsiteY3" fmla="*/ 4838242 h 4838242"/>
              <a:gd name="connsiteX4" fmla="*/ 23 w 4837200"/>
              <a:gd name="connsiteY4" fmla="*/ 4838242 h 4838242"/>
              <a:gd name="connsiteX5" fmla="*/ 0 w 4837200"/>
              <a:gd name="connsiteY5" fmla="*/ 76066 h 4838242"/>
              <a:gd name="connsiteX6" fmla="*/ 15831 w 4837200"/>
              <a:gd name="connsiteY6" fmla="*/ 15636 h 4838242"/>
              <a:gd name="connsiteX0" fmla="*/ 11096 w 4837228"/>
              <a:gd name="connsiteY0" fmla="*/ 20115 h 4837959"/>
              <a:gd name="connsiteX1" fmla="*/ 68428 w 4837228"/>
              <a:gd name="connsiteY1" fmla="*/ 183 h 4837959"/>
              <a:gd name="connsiteX2" fmla="*/ 4837228 w 4837228"/>
              <a:gd name="connsiteY2" fmla="*/ 783 h 4837959"/>
              <a:gd name="connsiteX3" fmla="*/ 4837228 w 4837228"/>
              <a:gd name="connsiteY3" fmla="*/ 4837959 h 4837959"/>
              <a:gd name="connsiteX4" fmla="*/ 51 w 4837228"/>
              <a:gd name="connsiteY4" fmla="*/ 4837959 h 4837959"/>
              <a:gd name="connsiteX5" fmla="*/ 28 w 4837228"/>
              <a:gd name="connsiteY5" fmla="*/ 75783 h 4837959"/>
              <a:gd name="connsiteX6" fmla="*/ 11096 w 4837228"/>
              <a:gd name="connsiteY6" fmla="*/ 20115 h 4837959"/>
              <a:gd name="connsiteX0" fmla="*/ 11096 w 4837228"/>
              <a:gd name="connsiteY0" fmla="*/ 19932 h 4837776"/>
              <a:gd name="connsiteX1" fmla="*/ 68428 w 4837228"/>
              <a:gd name="connsiteY1" fmla="*/ 0 h 4837776"/>
              <a:gd name="connsiteX2" fmla="*/ 4837228 w 4837228"/>
              <a:gd name="connsiteY2" fmla="*/ 600 h 4837776"/>
              <a:gd name="connsiteX3" fmla="*/ 4837228 w 4837228"/>
              <a:gd name="connsiteY3" fmla="*/ 4837776 h 4837776"/>
              <a:gd name="connsiteX4" fmla="*/ 51 w 4837228"/>
              <a:gd name="connsiteY4" fmla="*/ 4837776 h 4837776"/>
              <a:gd name="connsiteX5" fmla="*/ 28 w 4837228"/>
              <a:gd name="connsiteY5" fmla="*/ 75600 h 4837776"/>
              <a:gd name="connsiteX6" fmla="*/ 11096 w 4837228"/>
              <a:gd name="connsiteY6" fmla="*/ 19932 h 4837776"/>
              <a:gd name="connsiteX0" fmla="*/ 11096 w 4837228"/>
              <a:gd name="connsiteY0" fmla="*/ 20845 h 4838689"/>
              <a:gd name="connsiteX1" fmla="*/ 68428 w 4837228"/>
              <a:gd name="connsiteY1" fmla="*/ 913 h 4838689"/>
              <a:gd name="connsiteX2" fmla="*/ 4837228 w 4837228"/>
              <a:gd name="connsiteY2" fmla="*/ 1513 h 4838689"/>
              <a:gd name="connsiteX3" fmla="*/ 4837228 w 4837228"/>
              <a:gd name="connsiteY3" fmla="*/ 4838689 h 4838689"/>
              <a:gd name="connsiteX4" fmla="*/ 51 w 4837228"/>
              <a:gd name="connsiteY4" fmla="*/ 4838689 h 4838689"/>
              <a:gd name="connsiteX5" fmla="*/ 28 w 4837228"/>
              <a:gd name="connsiteY5" fmla="*/ 76513 h 4838689"/>
              <a:gd name="connsiteX6" fmla="*/ 11096 w 4837228"/>
              <a:gd name="connsiteY6" fmla="*/ 20845 h 4838689"/>
              <a:gd name="connsiteX0" fmla="*/ 11096 w 4837228"/>
              <a:gd name="connsiteY0" fmla="*/ 20845 h 4838689"/>
              <a:gd name="connsiteX1" fmla="*/ 68428 w 4837228"/>
              <a:gd name="connsiteY1" fmla="*/ 913 h 4838689"/>
              <a:gd name="connsiteX2" fmla="*/ 4837228 w 4837228"/>
              <a:gd name="connsiteY2" fmla="*/ 1513 h 4838689"/>
              <a:gd name="connsiteX3" fmla="*/ 4837228 w 4837228"/>
              <a:gd name="connsiteY3" fmla="*/ 4838689 h 4838689"/>
              <a:gd name="connsiteX4" fmla="*/ 51 w 4837228"/>
              <a:gd name="connsiteY4" fmla="*/ 4838689 h 4838689"/>
              <a:gd name="connsiteX5" fmla="*/ 28 w 4837228"/>
              <a:gd name="connsiteY5" fmla="*/ 147951 h 4838689"/>
              <a:gd name="connsiteX6" fmla="*/ 11096 w 4837228"/>
              <a:gd name="connsiteY6" fmla="*/ 20845 h 4838689"/>
              <a:gd name="connsiteX0" fmla="*/ 11096 w 4837228"/>
              <a:gd name="connsiteY0" fmla="*/ 20845 h 4838689"/>
              <a:gd name="connsiteX1" fmla="*/ 180347 w 4837228"/>
              <a:gd name="connsiteY1" fmla="*/ 913 h 4838689"/>
              <a:gd name="connsiteX2" fmla="*/ 4837228 w 4837228"/>
              <a:gd name="connsiteY2" fmla="*/ 1513 h 4838689"/>
              <a:gd name="connsiteX3" fmla="*/ 4837228 w 4837228"/>
              <a:gd name="connsiteY3" fmla="*/ 4838689 h 4838689"/>
              <a:gd name="connsiteX4" fmla="*/ 51 w 4837228"/>
              <a:gd name="connsiteY4" fmla="*/ 4838689 h 4838689"/>
              <a:gd name="connsiteX5" fmla="*/ 28 w 4837228"/>
              <a:gd name="connsiteY5" fmla="*/ 147951 h 4838689"/>
              <a:gd name="connsiteX6" fmla="*/ 11096 w 4837228"/>
              <a:gd name="connsiteY6" fmla="*/ 20845 h 4838689"/>
              <a:gd name="connsiteX0" fmla="*/ 11096 w 4837228"/>
              <a:gd name="connsiteY0" fmla="*/ 20845 h 4838689"/>
              <a:gd name="connsiteX1" fmla="*/ 173203 w 4837228"/>
              <a:gd name="connsiteY1" fmla="*/ 913 h 4838689"/>
              <a:gd name="connsiteX2" fmla="*/ 4837228 w 4837228"/>
              <a:gd name="connsiteY2" fmla="*/ 1513 h 4838689"/>
              <a:gd name="connsiteX3" fmla="*/ 4837228 w 4837228"/>
              <a:gd name="connsiteY3" fmla="*/ 4838689 h 4838689"/>
              <a:gd name="connsiteX4" fmla="*/ 51 w 4837228"/>
              <a:gd name="connsiteY4" fmla="*/ 4838689 h 4838689"/>
              <a:gd name="connsiteX5" fmla="*/ 28 w 4837228"/>
              <a:gd name="connsiteY5" fmla="*/ 147951 h 4838689"/>
              <a:gd name="connsiteX6" fmla="*/ 11096 w 4837228"/>
              <a:gd name="connsiteY6" fmla="*/ 20845 h 4838689"/>
              <a:gd name="connsiteX0" fmla="*/ 11096 w 4837228"/>
              <a:gd name="connsiteY0" fmla="*/ 19932 h 4837776"/>
              <a:gd name="connsiteX1" fmla="*/ 173203 w 4837228"/>
              <a:gd name="connsiteY1" fmla="*/ 0 h 4837776"/>
              <a:gd name="connsiteX2" fmla="*/ 4837228 w 4837228"/>
              <a:gd name="connsiteY2" fmla="*/ 600 h 4837776"/>
              <a:gd name="connsiteX3" fmla="*/ 4837228 w 4837228"/>
              <a:gd name="connsiteY3" fmla="*/ 4837776 h 4837776"/>
              <a:gd name="connsiteX4" fmla="*/ 51 w 4837228"/>
              <a:gd name="connsiteY4" fmla="*/ 4837776 h 4837776"/>
              <a:gd name="connsiteX5" fmla="*/ 28 w 4837228"/>
              <a:gd name="connsiteY5" fmla="*/ 147038 h 4837776"/>
              <a:gd name="connsiteX6" fmla="*/ 11096 w 4837228"/>
              <a:gd name="connsiteY6" fmla="*/ 19932 h 4837776"/>
              <a:gd name="connsiteX0" fmla="*/ 11096 w 4837228"/>
              <a:gd name="connsiteY0" fmla="*/ 19932 h 4837776"/>
              <a:gd name="connsiteX1" fmla="*/ 173203 w 4837228"/>
              <a:gd name="connsiteY1" fmla="*/ 0 h 4837776"/>
              <a:gd name="connsiteX2" fmla="*/ 4837228 w 4837228"/>
              <a:gd name="connsiteY2" fmla="*/ 600 h 4837776"/>
              <a:gd name="connsiteX3" fmla="*/ 4837228 w 4837228"/>
              <a:gd name="connsiteY3" fmla="*/ 4837776 h 4837776"/>
              <a:gd name="connsiteX4" fmla="*/ 51 w 4837228"/>
              <a:gd name="connsiteY4" fmla="*/ 4837776 h 4837776"/>
              <a:gd name="connsiteX5" fmla="*/ 28 w 4837228"/>
              <a:gd name="connsiteY5" fmla="*/ 147038 h 4837776"/>
              <a:gd name="connsiteX6" fmla="*/ 11096 w 4837228"/>
              <a:gd name="connsiteY6" fmla="*/ 19932 h 4837776"/>
              <a:gd name="connsiteX0" fmla="*/ 7746 w 4838641"/>
              <a:gd name="connsiteY0" fmla="*/ 10976 h 4838345"/>
              <a:gd name="connsiteX1" fmla="*/ 174616 w 4838641"/>
              <a:gd name="connsiteY1" fmla="*/ 569 h 4838345"/>
              <a:gd name="connsiteX2" fmla="*/ 4838641 w 4838641"/>
              <a:gd name="connsiteY2" fmla="*/ 1169 h 4838345"/>
              <a:gd name="connsiteX3" fmla="*/ 4838641 w 4838641"/>
              <a:gd name="connsiteY3" fmla="*/ 4838345 h 4838345"/>
              <a:gd name="connsiteX4" fmla="*/ 1464 w 4838641"/>
              <a:gd name="connsiteY4" fmla="*/ 4838345 h 4838345"/>
              <a:gd name="connsiteX5" fmla="*/ 1441 w 4838641"/>
              <a:gd name="connsiteY5" fmla="*/ 147607 h 4838345"/>
              <a:gd name="connsiteX6" fmla="*/ 7746 w 4838641"/>
              <a:gd name="connsiteY6" fmla="*/ 10976 h 4838345"/>
              <a:gd name="connsiteX0" fmla="*/ 7746 w 4838641"/>
              <a:gd name="connsiteY0" fmla="*/ 13638 h 4841007"/>
              <a:gd name="connsiteX1" fmla="*/ 174616 w 4838641"/>
              <a:gd name="connsiteY1" fmla="*/ 3231 h 4841007"/>
              <a:gd name="connsiteX2" fmla="*/ 4838641 w 4838641"/>
              <a:gd name="connsiteY2" fmla="*/ 3831 h 4841007"/>
              <a:gd name="connsiteX3" fmla="*/ 4838641 w 4838641"/>
              <a:gd name="connsiteY3" fmla="*/ 4841007 h 4841007"/>
              <a:gd name="connsiteX4" fmla="*/ 1464 w 4838641"/>
              <a:gd name="connsiteY4" fmla="*/ 4841007 h 4841007"/>
              <a:gd name="connsiteX5" fmla="*/ 1441 w 4838641"/>
              <a:gd name="connsiteY5" fmla="*/ 150269 h 4841007"/>
              <a:gd name="connsiteX6" fmla="*/ 7746 w 4838641"/>
              <a:gd name="connsiteY6" fmla="*/ 13638 h 4841007"/>
              <a:gd name="connsiteX0" fmla="*/ 25355 w 4837200"/>
              <a:gd name="connsiteY0" fmla="*/ 31838 h 4837776"/>
              <a:gd name="connsiteX1" fmla="*/ 173175 w 4837200"/>
              <a:gd name="connsiteY1" fmla="*/ 0 h 4837776"/>
              <a:gd name="connsiteX2" fmla="*/ 4837200 w 4837200"/>
              <a:gd name="connsiteY2" fmla="*/ 600 h 4837776"/>
              <a:gd name="connsiteX3" fmla="*/ 4837200 w 4837200"/>
              <a:gd name="connsiteY3" fmla="*/ 4837776 h 4837776"/>
              <a:gd name="connsiteX4" fmla="*/ 23 w 4837200"/>
              <a:gd name="connsiteY4" fmla="*/ 4837776 h 4837776"/>
              <a:gd name="connsiteX5" fmla="*/ 0 w 4837200"/>
              <a:gd name="connsiteY5" fmla="*/ 147038 h 4837776"/>
              <a:gd name="connsiteX6" fmla="*/ 25355 w 4837200"/>
              <a:gd name="connsiteY6" fmla="*/ 31838 h 4837776"/>
              <a:gd name="connsiteX0" fmla="*/ 25355 w 4837200"/>
              <a:gd name="connsiteY0" fmla="*/ 31838 h 4837776"/>
              <a:gd name="connsiteX1" fmla="*/ 173175 w 4837200"/>
              <a:gd name="connsiteY1" fmla="*/ 0 h 4837776"/>
              <a:gd name="connsiteX2" fmla="*/ 4837200 w 4837200"/>
              <a:gd name="connsiteY2" fmla="*/ 600 h 4837776"/>
              <a:gd name="connsiteX3" fmla="*/ 4837200 w 4837200"/>
              <a:gd name="connsiteY3" fmla="*/ 4837776 h 4837776"/>
              <a:gd name="connsiteX4" fmla="*/ 23 w 4837200"/>
              <a:gd name="connsiteY4" fmla="*/ 4837776 h 4837776"/>
              <a:gd name="connsiteX5" fmla="*/ 0 w 4837200"/>
              <a:gd name="connsiteY5" fmla="*/ 147038 h 4837776"/>
              <a:gd name="connsiteX6" fmla="*/ 25355 w 4837200"/>
              <a:gd name="connsiteY6" fmla="*/ 31838 h 4837776"/>
              <a:gd name="connsiteX0" fmla="*/ 25355 w 4837200"/>
              <a:gd name="connsiteY0" fmla="*/ 32525 h 4838463"/>
              <a:gd name="connsiteX1" fmla="*/ 173175 w 4837200"/>
              <a:gd name="connsiteY1" fmla="*/ 687 h 4838463"/>
              <a:gd name="connsiteX2" fmla="*/ 4837200 w 4837200"/>
              <a:gd name="connsiteY2" fmla="*/ 1287 h 4838463"/>
              <a:gd name="connsiteX3" fmla="*/ 4837200 w 4837200"/>
              <a:gd name="connsiteY3" fmla="*/ 4838463 h 4838463"/>
              <a:gd name="connsiteX4" fmla="*/ 23 w 4837200"/>
              <a:gd name="connsiteY4" fmla="*/ 4838463 h 4838463"/>
              <a:gd name="connsiteX5" fmla="*/ 0 w 4837200"/>
              <a:gd name="connsiteY5" fmla="*/ 147725 h 4838463"/>
              <a:gd name="connsiteX6" fmla="*/ 25355 w 4837200"/>
              <a:gd name="connsiteY6" fmla="*/ 32525 h 4838463"/>
              <a:gd name="connsiteX0" fmla="*/ 25491 w 4837336"/>
              <a:gd name="connsiteY0" fmla="*/ 32525 h 4838463"/>
              <a:gd name="connsiteX1" fmla="*/ 173311 w 4837336"/>
              <a:gd name="connsiteY1" fmla="*/ 687 h 4838463"/>
              <a:gd name="connsiteX2" fmla="*/ 4837336 w 4837336"/>
              <a:gd name="connsiteY2" fmla="*/ 1287 h 4838463"/>
              <a:gd name="connsiteX3" fmla="*/ 4837336 w 4837336"/>
              <a:gd name="connsiteY3" fmla="*/ 4838463 h 4838463"/>
              <a:gd name="connsiteX4" fmla="*/ 159 w 4837336"/>
              <a:gd name="connsiteY4" fmla="*/ 4838463 h 4838463"/>
              <a:gd name="connsiteX5" fmla="*/ 136 w 4837336"/>
              <a:gd name="connsiteY5" fmla="*/ 147725 h 4838463"/>
              <a:gd name="connsiteX6" fmla="*/ 25491 w 4837336"/>
              <a:gd name="connsiteY6" fmla="*/ 32525 h 483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37336" h="4838463">
                <a:moveTo>
                  <a:pt x="25491" y="32525"/>
                </a:moveTo>
                <a:cubicBezTo>
                  <a:pt x="69396" y="-10015"/>
                  <a:pt x="93234" y="1837"/>
                  <a:pt x="173311" y="687"/>
                </a:cubicBezTo>
                <a:lnTo>
                  <a:pt x="4837336" y="1287"/>
                </a:lnTo>
                <a:lnTo>
                  <a:pt x="4837336" y="4838463"/>
                </a:lnTo>
                <a:lnTo>
                  <a:pt x="159" y="4838463"/>
                </a:lnTo>
                <a:cubicBezTo>
                  <a:pt x="151" y="3251071"/>
                  <a:pt x="144" y="1735117"/>
                  <a:pt x="136" y="147725"/>
                </a:cubicBezTo>
                <a:cubicBezTo>
                  <a:pt x="144" y="82244"/>
                  <a:pt x="-3432" y="64668"/>
                  <a:pt x="25491" y="32525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9A7FC6-57FE-46FF-B35F-4EB51DA0BD4C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94280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225FE41-7881-4996-AAA9-47B90019E9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17CC723-0938-4A96-A0FD-00FA4717D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390046E-B377-4F0D-B82C-A7035054D3C6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9C85058-9FDF-29A2-FB19-48548BEBE9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16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 /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35C0DBA-B958-984A-8540-551D3604D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169" y="999068"/>
            <a:ext cx="48768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C9ECF50-A899-D84A-8DA7-545D7B194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2169" y="2286003"/>
            <a:ext cx="4876800" cy="35686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9A7FC6-57FE-46FF-B35F-4EB51DA0BD4C}"/>
              </a:ext>
            </a:extLst>
          </p:cNvPr>
          <p:cNvCxnSpPr>
            <a:cxnSpLocks/>
          </p:cNvCxnSpPr>
          <p:nvPr userDrawn="1"/>
        </p:nvCxnSpPr>
        <p:spPr>
          <a:xfrm>
            <a:off x="6236622" y="1871272"/>
            <a:ext cx="194280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225FE41-7881-4996-AAA9-47B90019E9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17CC723-0938-4A96-A0FD-00FA4717D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390046E-B377-4F0D-B82C-A7035054D3C6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F97C9D5B-9601-42CD-8221-C53281D8CE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90600"/>
            <a:ext cx="4837176" cy="4837176"/>
          </a:xfrm>
          <a:prstGeom prst="round1Rect">
            <a:avLst>
              <a:gd name="adj" fmla="val 1716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0CA924D-17E7-E1E7-C667-AC9E46BED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56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Grap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FCB9F5CF-0F1D-284B-B997-AC308FED47B9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028700" y="2286000"/>
            <a:ext cx="9067800" cy="31649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5652B48-7CDD-5645-B29B-54727CA5F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955835E-96E0-4E18-A4CB-F366FE94F407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94280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D97107E4-2ACF-4794-8BCF-22B87D486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AF431858-F8D7-4016-9329-80E465DB6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F34ACA3-DD1E-4825-9B33-7FDBA2C8B88B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C3BAC98-EDE6-2E5A-69B6-10789C02E1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33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  <p15:guide id="6" pos="63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Graph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Single Corner Rounded 17">
            <a:extLst>
              <a:ext uri="{FF2B5EF4-FFF2-40B4-BE49-F238E27FC236}">
                <a16:creationId xmlns:a16="http://schemas.microsoft.com/office/drawing/2014/main" id="{2B233360-1081-4AAA-8165-4D1851AC5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0800000" flipH="1">
            <a:off x="0" y="-6838"/>
            <a:ext cx="12192000" cy="5824847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FCB9F5CF-0F1D-284B-B997-AC308FED47B9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028700" y="2286000"/>
            <a:ext cx="9067800" cy="31649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5652B48-7CDD-5645-B29B-54727CA5F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955835E-96E0-4E18-A4CB-F366FE94F407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9428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D97107E4-2ACF-4794-8BCF-22B87D486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AF431858-F8D7-4016-9329-80E465DB6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F34ACA3-DD1E-4825-9B33-7FDBA2C8B88B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5597D78-E333-ECD5-F5ED-4DB6FE0CD9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65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6" pos="636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large images and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FD599-02AF-2FB2-E912-28792E296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905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EA181CA-33F5-1D76-0898-F2766B19B6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2991925-78EF-9690-DD0B-6E74E883C9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74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Single Corner Rounded 15">
            <a:extLst>
              <a:ext uri="{FF2B5EF4-FFF2-40B4-BE49-F238E27FC236}">
                <a16:creationId xmlns:a16="http://schemas.microsoft.com/office/drawing/2014/main" id="{C963D81F-9622-4AC4-BBB6-E63008D01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0800000" flipH="1">
            <a:off x="0" y="-6838"/>
            <a:ext cx="12192000" cy="5824847"/>
          </a:xfrm>
          <a:prstGeom prst="round1Rect">
            <a:avLst>
              <a:gd name="adj" fmla="val 0"/>
            </a:avLst>
          </a:prstGeom>
          <a:solidFill>
            <a:schemeClr val="tx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C26CF-26CC-354C-BB60-AD3E01D575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2304344"/>
            <a:ext cx="7810500" cy="29892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A06611-233D-45FA-A146-AB9D4F4A78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525" y="978781"/>
            <a:ext cx="1589372" cy="1325563"/>
          </a:xfrm>
          <a:prstGeom prst="rect">
            <a:avLst/>
          </a:prstGeom>
        </p:spPr>
        <p:txBody>
          <a:bodyPr/>
          <a:lstStyle>
            <a:lvl1pPr>
              <a:defRPr sz="20000">
                <a:solidFill>
                  <a:schemeClr val="bg1"/>
                </a:solidFill>
              </a:defRPr>
            </a:lvl1pPr>
          </a:lstStyle>
          <a:p>
            <a:r>
              <a:rPr lang="en-US"/>
              <a:t>“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529841E-0ED6-46C3-8C04-F6FB54D2E0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0A505D45-FFA8-4D91-8624-932DDACFA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DFE2BA5-CEDC-4C9B-81DD-116D87B7F504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BDF5C5B-2B9D-569C-51F1-49E4B2A2F0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6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Single Corner Rounded 15">
            <a:extLst>
              <a:ext uri="{FF2B5EF4-FFF2-40B4-BE49-F238E27FC236}">
                <a16:creationId xmlns:a16="http://schemas.microsoft.com/office/drawing/2014/main" id="{C963D81F-9622-4AC4-BBB6-E63008D01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0800000" flipH="1">
            <a:off x="0" y="-6838"/>
            <a:ext cx="12192000" cy="5824847"/>
          </a:xfrm>
          <a:prstGeom prst="round1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C26CF-26CC-354C-BB60-AD3E01D575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2304344"/>
            <a:ext cx="7810500" cy="29892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A06611-233D-45FA-A146-AB9D4F4A78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525" y="978781"/>
            <a:ext cx="1589372" cy="1325563"/>
          </a:xfrm>
          <a:prstGeom prst="rect">
            <a:avLst/>
          </a:prstGeom>
        </p:spPr>
        <p:txBody>
          <a:bodyPr/>
          <a:lstStyle>
            <a:lvl1pPr>
              <a:defRPr sz="20000">
                <a:solidFill>
                  <a:schemeClr val="tx1"/>
                </a:solidFill>
              </a:defRPr>
            </a:lvl1pPr>
          </a:lstStyle>
          <a:p>
            <a:r>
              <a:rPr lang="en-US"/>
              <a:t>“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529841E-0ED6-46C3-8C04-F6FB54D2E0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0A505D45-FFA8-4D91-8624-932DDACFA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DFE2BA5-CEDC-4C9B-81DD-116D87B7F504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F657FAA-F16B-FA88-9617-80AA4C0F47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44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D6FA74B-53F8-584F-85D3-47FB14D40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FF6FC8C-5533-4F29-BD27-14DB30B91695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94280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E9C62438-693E-4366-9E15-75757669F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43C00FC5-182B-48CE-81DC-F05379F8A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647C3D3-D252-4BD3-9E33-4CBFADE3BCD7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4C55DB2-2DC6-40E3-9B0D-1EDADF66FA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2321923"/>
            <a:ext cx="4793670" cy="3311127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888755B-5C0C-46C8-AEDE-660FB23CC8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65270" y="2321924"/>
            <a:ext cx="4876800" cy="3311126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574C98A-EDAE-9568-84AC-62405AD492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09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lu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A648E821-730C-4443-B627-C50A45EFA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0800000" flipH="1">
            <a:off x="0" y="-6838"/>
            <a:ext cx="12192000" cy="5824847"/>
          </a:xfrm>
          <a:prstGeom prst="round1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3C1B90-0A14-7B4B-B05B-357A6A88291E}"/>
              </a:ext>
            </a:extLst>
          </p:cNvPr>
          <p:cNvCxnSpPr>
            <a:cxnSpLocks/>
          </p:cNvCxnSpPr>
          <p:nvPr userDrawn="1"/>
        </p:nvCxnSpPr>
        <p:spPr>
          <a:xfrm>
            <a:off x="1028700" y="3707789"/>
            <a:ext cx="27210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E58E2CE6-6A25-40B9-BD31-82C750738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313" y="1656344"/>
            <a:ext cx="7865995" cy="1772655"/>
          </a:xfrm>
          <a:prstGeom prst="rect">
            <a:avLst/>
          </a:prstGeom>
        </p:spPr>
        <p:txBody>
          <a:bodyPr anchor="b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DEED2FE-4CB4-44AF-AFCD-C1967527F7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F3B87B5-1E8C-4210-B54B-14BC33F34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756DF4-5366-44AD-92FC-E364D8121C9C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5D825F9-F2AB-4DCA-99DC-2612EE1FA1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3" y="672088"/>
            <a:ext cx="3810003" cy="700088"/>
          </a:xfrm>
          <a:prstGeom prst="rect">
            <a:avLst/>
          </a:prstGeom>
        </p:spPr>
      </p:pic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2E38C50-E210-ABF2-13CA-C2159BCEBB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E0745BA3-5923-7F1C-82A9-957FCCB9FE6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3153" y="4756995"/>
            <a:ext cx="7806047" cy="2811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presenter name and title 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AA7A2920-76DD-9840-4C9E-8930F9B27D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28700" y="5150703"/>
            <a:ext cx="7806047" cy="2811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date </a:t>
            </a:r>
          </a:p>
        </p:txBody>
      </p: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901FB4C1-58FC-D156-C5A3-CA48A1F583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36261" y="3941734"/>
            <a:ext cx="7806047" cy="2811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C010F4-E1E5-354F-9B4A-6253D3DC2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6641" y="3044590"/>
            <a:ext cx="4868860" cy="2674724"/>
          </a:xfrm>
          <a:prstGeom prst="rect">
            <a:avLst/>
          </a:prstGeom>
        </p:spPr>
        <p:txBody>
          <a:bodyPr lIns="0" tIns="0" rIns="0" bIns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2F7C8C0-EB32-3C44-930E-DE05403C543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285649" y="3044590"/>
            <a:ext cx="4868860" cy="2674724"/>
          </a:xfrm>
          <a:prstGeom prst="rect">
            <a:avLst/>
          </a:prstGeom>
        </p:spPr>
        <p:txBody>
          <a:bodyPr lIns="0" tIns="0" rIns="0" bIns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06473F2-000A-7C44-9048-A0C0D4B65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EAB7162A-656B-3447-976F-951853C325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28700" y="2328554"/>
            <a:ext cx="4876800" cy="645284"/>
          </a:xfrm>
          <a:prstGeom prst="rect">
            <a:avLst/>
          </a:prstGeom>
        </p:spPr>
        <p:txBody>
          <a:bodyPr/>
          <a:lstStyle>
            <a:lvl1pPr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C8B98E47-9A5A-E54C-A093-86D516AAD0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85649" y="2328554"/>
            <a:ext cx="4841410" cy="645284"/>
          </a:xfrm>
          <a:prstGeom prst="rect">
            <a:avLst/>
          </a:prstGeom>
        </p:spPr>
        <p:txBody>
          <a:bodyPr/>
          <a:lstStyle>
            <a:lvl1pPr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CC64DF2-C364-4B1C-A26F-F1B74E64B511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94280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56159386-8B81-42F3-83E1-1BB5DFC49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C0D15786-B37F-423F-BDF4-762796266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B59C1D4-7EBA-41D5-82F2-F88A6C680F9D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212F5C0-8868-54A3-8AC5-3F621F1338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75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476683E-62F2-7746-A136-3A729C70D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6641" y="3044590"/>
            <a:ext cx="3078159" cy="2434671"/>
          </a:xfrm>
          <a:prstGeom prst="rect">
            <a:avLst/>
          </a:prstGeom>
        </p:spPr>
        <p:txBody>
          <a:bodyPr lIns="0" tIns="0" rIns="0" bIns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EF5BDE3-656A-414E-BE18-702CA738A9D2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039099" y="3052690"/>
            <a:ext cx="3115409" cy="2414445"/>
          </a:xfrm>
          <a:prstGeom prst="rect">
            <a:avLst/>
          </a:prstGeom>
        </p:spPr>
        <p:txBody>
          <a:bodyPr lIns="0" tIns="0" rIns="0" bIns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EAADDF0-090D-2C4F-BE2D-160C2C55029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539760" y="3044590"/>
            <a:ext cx="3115409" cy="2424558"/>
          </a:xfrm>
          <a:prstGeom prst="rect">
            <a:avLst/>
          </a:prstGeom>
        </p:spPr>
        <p:txBody>
          <a:bodyPr lIns="0" tIns="0" rIns="0" bIns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E0EAFBC-DE77-7648-95EC-91DDA529F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B4BD319C-69C3-3D46-977C-F80FD35E3C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28700" y="2328554"/>
            <a:ext cx="3086100" cy="645284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F6FB95E-AD0D-3843-8241-AB907F5915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39760" y="2328554"/>
            <a:ext cx="3041901" cy="645284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CC85BB87-C622-304F-9F58-8716188AA5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06621" y="2328554"/>
            <a:ext cx="3041902" cy="645284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91D167-36CC-446B-B7A3-6F8857A36575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94280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7CC4DC57-0918-4794-A95D-A316C0CDA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AA9144F7-3375-46F8-BE16-5092EDF4E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D0C2CC8-A5B9-4A5B-A287-5CA372579061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EC8DAB5-E26C-A166-DF76-DE5B5E22C8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80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80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B9E731-6B9B-024E-9360-F9F34CC663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4313437"/>
            <a:ext cx="1828800" cy="4012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FD3D9C96-2F42-E545-BD97-AC8568E2F4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8700" y="4887668"/>
            <a:ext cx="1828800" cy="9712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892AA37C-BA0F-9C4F-B098-EDFE391C47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84600" y="4332486"/>
            <a:ext cx="1828800" cy="4012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EEAAAC92-F1DA-6847-8D56-1ACCD5E3B0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84600" y="4887668"/>
            <a:ext cx="1828800" cy="9712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F4E4153D-E2B3-7D4A-8D92-FF6597B2FB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31512" y="4313436"/>
            <a:ext cx="1828800" cy="420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0D6B703A-5BF6-744F-A3D3-C65E3F8B3B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31512" y="4887669"/>
            <a:ext cx="1828800" cy="9712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982A9FE5-981A-B340-B8F8-D2DB83C196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96400" y="4332486"/>
            <a:ext cx="1828800" cy="420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594B2391-B4C8-5542-8285-39BAD874EC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96400" y="4887669"/>
            <a:ext cx="1828800" cy="9712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Picture Placeholder 25">
            <a:extLst>
              <a:ext uri="{FF2B5EF4-FFF2-40B4-BE49-F238E27FC236}">
                <a16:creationId xmlns:a16="http://schemas.microsoft.com/office/drawing/2014/main" id="{A2D87BC1-884E-CD4E-BABF-B7AF4DF7869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28700" y="2308936"/>
            <a:ext cx="1828800" cy="183159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25">
            <a:extLst>
              <a:ext uri="{FF2B5EF4-FFF2-40B4-BE49-F238E27FC236}">
                <a16:creationId xmlns:a16="http://schemas.microsoft.com/office/drawing/2014/main" id="{DB0763B3-E65F-8A47-AA7C-C9A56C50600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784600" y="2308936"/>
            <a:ext cx="1828800" cy="183159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9" name="Picture Placeholder 25">
            <a:extLst>
              <a:ext uri="{FF2B5EF4-FFF2-40B4-BE49-F238E27FC236}">
                <a16:creationId xmlns:a16="http://schemas.microsoft.com/office/drawing/2014/main" id="{1E0F47CF-6DE7-F745-B9D8-55421009AF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40500" y="2308936"/>
            <a:ext cx="1828800" cy="183159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Picture Placeholder 25">
            <a:extLst>
              <a:ext uri="{FF2B5EF4-FFF2-40B4-BE49-F238E27FC236}">
                <a16:creationId xmlns:a16="http://schemas.microsoft.com/office/drawing/2014/main" id="{B4621956-6AB4-E346-8900-9AE2A51ADBC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96400" y="2314278"/>
            <a:ext cx="1828800" cy="183159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B64062A-6292-0441-95CB-9A91F49DB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0747247-85D2-4DE0-A035-0F2F398295C9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94280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2BAC4501-17EB-40B4-97CC-2B2905C99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F6CBCC2A-E502-46EE-84E0-722804C50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066E661-25DB-4F5F-8DD3-F6FA2286C330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ADD2A28-9217-EA88-A0DC-D178EF7C51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63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 userDrawn="1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8" orient="horz" pos="3072" userDrawn="1">
          <p15:clr>
            <a:srgbClr val="FBAE40"/>
          </p15:clr>
        </p15:guide>
        <p15:guide id="13" pos="6384" userDrawn="1">
          <p15:clr>
            <a:srgbClr val="FBAE40"/>
          </p15:clr>
        </p15:guide>
        <p15:guide id="14" orient="horz" pos="3216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A116A2E3-682D-BD4F-9FC9-4546B0C9A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1056DE-470B-C64D-99AE-5039A021EC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1616" y="2328553"/>
            <a:ext cx="2286000" cy="9110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4ADA9C53-0DC4-4D43-B80C-9B0A9E0EBD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6672" y="2328553"/>
            <a:ext cx="2286000" cy="9110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F8E68047-DF25-AB45-A0F0-F4DFE23516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6672" y="3336211"/>
            <a:ext cx="2286000" cy="24909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61DB1B27-14E7-1549-BDAA-6DD31A1B1FC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39200" y="2328553"/>
            <a:ext cx="2286000" cy="9110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69D66743-22F2-C84F-9FD2-F350766D6CD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839200" y="3331030"/>
            <a:ext cx="2286000" cy="24665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A38EF55-8739-4A40-A228-67296EA938B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557921" y="2328553"/>
            <a:ext cx="2286000" cy="9110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268DC74C-B0F9-2649-BEC3-BBA0BD73765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57921" y="3331029"/>
            <a:ext cx="2286000" cy="24665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1422B-E6C5-43B2-9F2B-DECEB381214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41616" y="3331029"/>
            <a:ext cx="2286000" cy="24669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C017EA-9DB1-433E-ABB8-44C91E4D1A43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9428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94EB517B-A142-4F20-AA52-B4808575A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F09578D-03FD-4B47-98FB-96A3A0960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3B8BC7-5849-491C-BE37-F8C16DA6C5E7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285BC72-10D6-3495-3FA0-03EB30B181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73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  <p15:guide id="14" pos="148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A116A2E3-682D-BD4F-9FC9-4546B0C9A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1056DE-470B-C64D-99AE-5039A021EC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1616" y="2328553"/>
            <a:ext cx="2286000" cy="9110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4ADA9C53-0DC4-4D43-B80C-9B0A9E0EBD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6672" y="2328553"/>
            <a:ext cx="2286000" cy="9110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F8E68047-DF25-AB45-A0F0-F4DFE23516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6672" y="3336211"/>
            <a:ext cx="2286000" cy="24909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61DB1B27-14E7-1549-BDAA-6DD31A1B1FC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39200" y="2328553"/>
            <a:ext cx="2286000" cy="9110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69D66743-22F2-C84F-9FD2-F350766D6CD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839200" y="3331030"/>
            <a:ext cx="2286000" cy="24665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A38EF55-8739-4A40-A228-67296EA938B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574144" y="2328553"/>
            <a:ext cx="2286000" cy="9110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268DC74C-B0F9-2649-BEC3-BBA0BD73765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57921" y="3331029"/>
            <a:ext cx="2286000" cy="24665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1422B-E6C5-43B2-9F2B-DECEB381214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68377" y="3331029"/>
            <a:ext cx="2286000" cy="24669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C017EA-9DB1-433E-ABB8-44C91E4D1A43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9428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94EB517B-A142-4F20-AA52-B4808575A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F09578D-03FD-4B47-98FB-96A3A0960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3B8BC7-5849-491C-BE37-F8C16DA6C5E7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F99CFC6-620A-95FE-E3A2-056633DD94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9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5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  <p15:guide id="14" pos="148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a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63934611-AEEB-4DF5-8F80-0ECADDF5A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107" y="999068"/>
            <a:ext cx="48768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C6FBCC0-7114-415F-A4E5-DB8DA35FD0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57107" y="2286004"/>
            <a:ext cx="4876800" cy="1465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AF93949-28D4-4FA3-8A2F-D83DD28EA54E}"/>
              </a:ext>
            </a:extLst>
          </p:cNvPr>
          <p:cNvCxnSpPr>
            <a:cxnSpLocks/>
          </p:cNvCxnSpPr>
          <p:nvPr userDrawn="1"/>
        </p:nvCxnSpPr>
        <p:spPr>
          <a:xfrm>
            <a:off x="6290359" y="1871272"/>
            <a:ext cx="194280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8ED62B9-7FD4-4484-8064-8EF248C5C9AA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C4A91E3-078E-4344-BD4C-A07EC5FFE6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550" y="5173065"/>
            <a:ext cx="2937228" cy="539716"/>
          </a:xfrm>
          <a:prstGeom prst="rect">
            <a:avLst/>
          </a:prstGeom>
        </p:spPr>
      </p:pic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1CCC8FE3-F86D-4F5C-A156-0ADF8B69FB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90600"/>
            <a:ext cx="4837176" cy="4837176"/>
          </a:xfrm>
          <a:prstGeom prst="round1Rect">
            <a:avLst>
              <a:gd name="adj" fmla="val 2232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47F80E-6ACB-AFDC-225F-8373A9A4A63F}"/>
              </a:ext>
            </a:extLst>
          </p:cNvPr>
          <p:cNvSpPr txBox="1"/>
          <p:nvPr userDrawn="1"/>
        </p:nvSpPr>
        <p:spPr>
          <a:xfrm>
            <a:off x="9501140" y="5173065"/>
            <a:ext cx="1888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www.ieefa.org</a:t>
            </a:r>
          </a:p>
        </p:txBody>
      </p:sp>
    </p:spTree>
    <p:extLst>
      <p:ext uri="{BB962C8B-B14F-4D97-AF65-F5344CB8AC3E}">
        <p14:creationId xmlns:p14="http://schemas.microsoft.com/office/powerpoint/2010/main" val="121854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ate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0B37669-168F-4369-8322-647D4A7939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4528" y="5163878"/>
            <a:ext cx="2955271" cy="54303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1FFAF38-B7A8-4A2A-9246-141A1D085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107" y="999068"/>
            <a:ext cx="48768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B54489-8811-48E0-A5D7-955B3F8CB6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57107" y="2286004"/>
            <a:ext cx="4876800" cy="1465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148C212-EF82-4EB1-A15D-D896E7155D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90600"/>
            <a:ext cx="4837176" cy="4837176"/>
          </a:xfrm>
          <a:prstGeom prst="round1Rect">
            <a:avLst>
              <a:gd name="adj" fmla="val 2232"/>
            </a:avLst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0400215-368D-4441-A9BC-DF4A5FB9E9D6}"/>
              </a:ext>
            </a:extLst>
          </p:cNvPr>
          <p:cNvCxnSpPr>
            <a:cxnSpLocks/>
          </p:cNvCxnSpPr>
          <p:nvPr userDrawn="1"/>
        </p:nvCxnSpPr>
        <p:spPr>
          <a:xfrm>
            <a:off x="6290359" y="1871272"/>
            <a:ext cx="19428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80A61F0-9A60-4649-ABA1-6D76F4BB2473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2EA852B-4AA0-433F-4E63-C81C0E560345}"/>
              </a:ext>
            </a:extLst>
          </p:cNvPr>
          <p:cNvSpPr txBox="1"/>
          <p:nvPr userDrawn="1"/>
        </p:nvSpPr>
        <p:spPr>
          <a:xfrm>
            <a:off x="9501140" y="5173065"/>
            <a:ext cx="1888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www.ieefa.org</a:t>
            </a:r>
          </a:p>
        </p:txBody>
      </p:sp>
    </p:spTree>
    <p:extLst>
      <p:ext uri="{BB962C8B-B14F-4D97-AF65-F5344CB8AC3E}">
        <p14:creationId xmlns:p14="http://schemas.microsoft.com/office/powerpoint/2010/main" val="3496994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ate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0B37669-168F-4369-8322-647D4A7939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4528" y="5163878"/>
            <a:ext cx="2955271" cy="54303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1FFAF38-B7A8-4A2A-9246-141A1D085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107" y="999068"/>
            <a:ext cx="48768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B54489-8811-48E0-A5D7-955B3F8CB6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57107" y="2286004"/>
            <a:ext cx="4876800" cy="1465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148C212-EF82-4EB1-A15D-D896E7155D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90600"/>
            <a:ext cx="4837176" cy="4837176"/>
          </a:xfrm>
          <a:prstGeom prst="round1Rect">
            <a:avLst>
              <a:gd name="adj" fmla="val 2232"/>
            </a:avLst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0400215-368D-4441-A9BC-DF4A5FB9E9D6}"/>
              </a:ext>
            </a:extLst>
          </p:cNvPr>
          <p:cNvCxnSpPr>
            <a:cxnSpLocks/>
          </p:cNvCxnSpPr>
          <p:nvPr userDrawn="1"/>
        </p:nvCxnSpPr>
        <p:spPr>
          <a:xfrm>
            <a:off x="6290359" y="1871272"/>
            <a:ext cx="19428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80A61F0-9A60-4649-ABA1-6D76F4BB2473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53CDB82-100F-06CD-0CA0-EF36C144ABBE}"/>
              </a:ext>
            </a:extLst>
          </p:cNvPr>
          <p:cNvSpPr txBox="1"/>
          <p:nvPr userDrawn="1"/>
        </p:nvSpPr>
        <p:spPr>
          <a:xfrm>
            <a:off x="9501140" y="5173065"/>
            <a:ext cx="1888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www.ieefa.org</a:t>
            </a:r>
          </a:p>
        </p:txBody>
      </p:sp>
    </p:spTree>
    <p:extLst>
      <p:ext uri="{BB962C8B-B14F-4D97-AF65-F5344CB8AC3E}">
        <p14:creationId xmlns:p14="http://schemas.microsoft.com/office/powerpoint/2010/main" val="2302179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DCD5960-F6C1-4B5B-9AA3-874B4FA207A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2E31DFB3-42E8-9540-92FB-4AE3F4203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" y="1093848"/>
            <a:ext cx="6733308" cy="5764151"/>
          </a:xfrm>
          <a:prstGeom prst="round1Rect">
            <a:avLst>
              <a:gd name="adj" fmla="val 2917"/>
            </a:avLst>
          </a:prstGeom>
          <a:solidFill>
            <a:schemeClr val="bg1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3C1B90-0A14-7B4B-B05B-357A6A88291E}"/>
              </a:ext>
            </a:extLst>
          </p:cNvPr>
          <p:cNvCxnSpPr>
            <a:cxnSpLocks/>
          </p:cNvCxnSpPr>
          <p:nvPr userDrawn="1"/>
        </p:nvCxnSpPr>
        <p:spPr>
          <a:xfrm>
            <a:off x="1036261" y="3986609"/>
            <a:ext cx="27210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90097E88-8912-8A4F-9D00-BDA132434F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3153" y="5821045"/>
            <a:ext cx="5359335" cy="3155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presenter name and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8E2CE6-6A25-40B9-BD31-82C750738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314" y="2327563"/>
            <a:ext cx="5416174" cy="1334183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8DAF2C0-7B69-444C-9F16-87A7490063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53" y="1502265"/>
            <a:ext cx="2781040" cy="511016"/>
          </a:xfrm>
          <a:prstGeom prst="rect">
            <a:avLst/>
          </a:prstGeom>
        </p:spPr>
      </p:pic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86F84B19-1FC8-EA51-917C-E79A972C45B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33153" y="4237656"/>
            <a:ext cx="5359335" cy="4528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subtitle/description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0DE07B4A-C3A0-1BB4-6FAF-5DD6AF31106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033153" y="6178775"/>
            <a:ext cx="5359335" cy="3155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2078991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lue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DCD5960-F6C1-4B5B-9AA3-874B4FA207A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B86D1AB3-2160-82B4-F8AE-D9B1F2C86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" y="1093848"/>
            <a:ext cx="6733308" cy="5764151"/>
          </a:xfrm>
          <a:prstGeom prst="round1Rect">
            <a:avLst>
              <a:gd name="adj" fmla="val 2917"/>
            </a:avLst>
          </a:prstGeom>
          <a:solidFill>
            <a:schemeClr val="accent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4386D8-41F8-BE73-ED9A-24E88B550AD1}"/>
              </a:ext>
            </a:extLst>
          </p:cNvPr>
          <p:cNvCxnSpPr>
            <a:cxnSpLocks/>
          </p:cNvCxnSpPr>
          <p:nvPr userDrawn="1"/>
        </p:nvCxnSpPr>
        <p:spPr>
          <a:xfrm>
            <a:off x="1036261" y="3986609"/>
            <a:ext cx="27210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itle 3">
            <a:extLst>
              <a:ext uri="{FF2B5EF4-FFF2-40B4-BE49-F238E27FC236}">
                <a16:creationId xmlns:a16="http://schemas.microsoft.com/office/drawing/2014/main" id="{0F6F5DF9-A5D1-08E9-F2ED-1817A259B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314" y="2327563"/>
            <a:ext cx="5416174" cy="1334183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A84A1B7-449C-8F78-3755-5A478AE76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53" y="1502265"/>
            <a:ext cx="2781040" cy="511016"/>
          </a:xfrm>
          <a:prstGeom prst="rect">
            <a:avLst/>
          </a:prstGeom>
        </p:spPr>
      </p:pic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5DB43E10-FBA6-5F32-1BA3-2A11A104A72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33153" y="4237656"/>
            <a:ext cx="5359335" cy="4528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subtitle/description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C1F44A27-D324-6C44-1C4E-F44FCFD3F8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3153" y="5821045"/>
            <a:ext cx="5359335" cy="3155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presenter name and title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F6693B39-12C9-2212-F8D4-D23275472D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033153" y="6178775"/>
            <a:ext cx="5359335" cy="3155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3653759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5A44032-A46C-4BFC-A9AC-5D07C2159B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699" y="1511704"/>
            <a:ext cx="10130147" cy="35662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0">
                <a:solidFill>
                  <a:schemeClr val="bg2">
                    <a:lumMod val="90000"/>
                  </a:schemeClr>
                </a:solidFill>
              </a:defRPr>
            </a:lvl1pPr>
            <a:lvl2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8BFD865-74BB-5B40-8DA8-7D7B921A7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593571"/>
            <a:ext cx="10130146" cy="15022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04D38466-F5B7-4DEA-A0D7-3D4F5C910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156E10E-3846-446A-B777-8DF1D5C16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516BF83-7EEC-43DC-BBA3-52123A00549A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70C22F6-DCA9-CB53-03A2-FD395A7E0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27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5A44032-A46C-4BFC-A9AC-5D07C2159B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699" y="1511704"/>
            <a:ext cx="10130147" cy="356624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280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8BFD865-74BB-5B40-8DA8-7D7B921A7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593571"/>
            <a:ext cx="10130146" cy="150226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E7F2AB2-0EC4-E5F2-F2C7-A31797B16F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DD38521-66F1-EA5D-726C-0528B43BED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CFD3CB-E0F4-DA41-5F37-68309A68AFDE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9677847-B43C-55F7-66BF-9EF0636AE5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9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28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ngl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C26CF-26CC-354C-BB60-AD3E01D575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2286000"/>
            <a:ext cx="7810499" cy="290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dirty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331B0C0-80E7-4269-BF57-150F8A8BE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1D2535E-9579-4B94-89D6-A9A1E1967C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1F4FB2-8DDC-4BA9-8C36-8EEA5AE0E405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943095D-E50D-85CB-C902-88BDD4D19F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540E1842-C85C-F7DB-D813-422FE6913F97}"/>
              </a:ext>
            </a:extLst>
          </p:cNvPr>
          <p:cNvSpPr/>
          <p:nvPr userDrawn="1"/>
        </p:nvSpPr>
        <p:spPr>
          <a:xfrm rot="5400000">
            <a:off x="5600739" y="-5420303"/>
            <a:ext cx="749517" cy="11950996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8BFD865-74BB-5B40-8DA8-7D7B921A7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52" y="69643"/>
            <a:ext cx="7810500" cy="74951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1501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ngle Column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Single Corner Rounded 17">
            <a:extLst>
              <a:ext uri="{FF2B5EF4-FFF2-40B4-BE49-F238E27FC236}">
                <a16:creationId xmlns:a16="http://schemas.microsoft.com/office/drawing/2014/main" id="{C166EFBF-84E5-43DF-98A8-D80FCA52F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0800000" flipH="1">
            <a:off x="0" y="0"/>
            <a:ext cx="12192000" cy="5824847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C26CF-26CC-354C-BB60-AD3E01D575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2286000"/>
            <a:ext cx="7810499" cy="290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dirty="0" smtClean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EC4E73-6A9F-2F46-89D1-559CE56C12BE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9428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8BFD865-74BB-5B40-8DA8-7D7B921A7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00332"/>
            <a:ext cx="7810500" cy="114402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331B0C0-80E7-4269-BF57-150F8A8BE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1D2535E-9579-4B94-89D6-A9A1E1967C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1F4FB2-8DDC-4BA9-8C36-8EEA5AE0E405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4D70CD6-910A-0230-07D0-532E98AD1F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3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ngle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Single Corner Rounded 17">
            <a:extLst>
              <a:ext uri="{FF2B5EF4-FFF2-40B4-BE49-F238E27FC236}">
                <a16:creationId xmlns:a16="http://schemas.microsoft.com/office/drawing/2014/main" id="{C166EFBF-84E5-43DF-98A8-D80FCA52F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0800000" flipH="1">
            <a:off x="0" y="-6838"/>
            <a:ext cx="12192000" cy="5824847"/>
          </a:xfrm>
          <a:prstGeom prst="round1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C26CF-26CC-354C-BB60-AD3E01D575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2286000"/>
            <a:ext cx="7810499" cy="290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dirty="0" smtClean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EC4E73-6A9F-2F46-89D1-559CE56C12BE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9428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8BFD865-74BB-5B40-8DA8-7D7B921A7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06A4404-B03E-4EF1-A0DC-816ACA1B4A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1879" y="6414265"/>
            <a:ext cx="3568241" cy="223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www.ieefa.org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55F6CDD-B269-428D-8BD1-8F072A1B2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097" y="6414452"/>
            <a:ext cx="412750" cy="221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E2E986D-3E1A-4812-8720-74C4E5E2B6D6}"/>
              </a:ext>
            </a:extLst>
          </p:cNvPr>
          <p:cNvCxnSpPr/>
          <p:nvPr userDrawn="1"/>
        </p:nvCxnSpPr>
        <p:spPr>
          <a:xfrm>
            <a:off x="1028700" y="6234546"/>
            <a:ext cx="101301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45D3444-AD5D-9456-566B-5ACDC98C62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61" y="6334391"/>
            <a:ext cx="2075688" cy="3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42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59" r:id="rId2"/>
    <p:sldLayoutId id="2147483687" r:id="rId3"/>
    <p:sldLayoutId id="2147483685" r:id="rId4"/>
    <p:sldLayoutId id="2147483689" r:id="rId5"/>
    <p:sldLayoutId id="2147483704" r:id="rId6"/>
    <p:sldLayoutId id="2147483692" r:id="rId7"/>
    <p:sldLayoutId id="2147483674" r:id="rId8"/>
    <p:sldLayoutId id="2147483688" r:id="rId9"/>
    <p:sldLayoutId id="2147483705" r:id="rId10"/>
    <p:sldLayoutId id="2147483671" r:id="rId11"/>
    <p:sldLayoutId id="2147483673" r:id="rId12"/>
    <p:sldLayoutId id="2147483703" r:id="rId13"/>
    <p:sldLayoutId id="2147483691" r:id="rId14"/>
    <p:sldLayoutId id="2147483678" r:id="rId15"/>
    <p:sldLayoutId id="2147483708" r:id="rId16"/>
    <p:sldLayoutId id="2147483701" r:id="rId17"/>
    <p:sldLayoutId id="2147483677" r:id="rId18"/>
    <p:sldLayoutId id="2147483699" r:id="rId19"/>
    <p:sldLayoutId id="2147483679" r:id="rId20"/>
    <p:sldLayoutId id="2147483680" r:id="rId21"/>
    <p:sldLayoutId id="2147483660" r:id="rId22"/>
    <p:sldLayoutId id="2147483696" r:id="rId23"/>
    <p:sldLayoutId id="2147483694" r:id="rId24"/>
    <p:sldLayoutId id="2147483684" r:id="rId25"/>
    <p:sldLayoutId id="2147483707" r:id="rId26"/>
    <p:sldLayoutId id="2147483700" r:id="rId2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7008" userDrawn="1">
          <p15:clr>
            <a:srgbClr val="F26B43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24" userDrawn="1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orient="horz" pos="624" userDrawn="1">
          <p15:clr>
            <a:srgbClr val="F26B43"/>
          </p15:clr>
        </p15:guide>
        <p15:guide id="18" orient="horz" pos="3672" userDrawn="1">
          <p15:clr>
            <a:srgbClr val="F26B43"/>
          </p15:clr>
        </p15:guide>
        <p15:guide id="19" pos="3984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right light shining on a map&#10;&#10;Description automatically generated">
            <a:extLst>
              <a:ext uri="{FF2B5EF4-FFF2-40B4-BE49-F238E27FC236}">
                <a16:creationId xmlns:a16="http://schemas.microsoft.com/office/drawing/2014/main" id="{648FF1AE-E68D-5F11-CB00-F721EF547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65680"/>
            <a:ext cx="12199862" cy="7123680"/>
          </a:xfrm>
          <a:prstGeom prst="rect">
            <a:avLst/>
          </a:prstGeom>
        </p:spPr>
      </p:pic>
      <p:sp>
        <p:nvSpPr>
          <p:cNvPr id="9" name="Round Same-side Corner of Rectangle 8">
            <a:extLst>
              <a:ext uri="{FF2B5EF4-FFF2-40B4-BE49-F238E27FC236}">
                <a16:creationId xmlns:a16="http://schemas.microsoft.com/office/drawing/2014/main" id="{4D98237F-03FD-04C8-5D7C-867A0A364753}"/>
              </a:ext>
            </a:extLst>
          </p:cNvPr>
          <p:cNvSpPr/>
          <p:nvPr/>
        </p:nvSpPr>
        <p:spPr>
          <a:xfrm rot="5400000">
            <a:off x="371044" y="350315"/>
            <a:ext cx="5773012" cy="6515100"/>
          </a:xfrm>
          <a:prstGeom prst="round2SameRect">
            <a:avLst/>
          </a:prstGeom>
          <a:solidFill>
            <a:schemeClr val="bg1">
              <a:alpha val="6882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DBD56-4B3E-8028-25E1-E292012D710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1200" dirty="0"/>
              <a:t>Michelle Kim, Energy Finance Specialist, South Korea at IEEFA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1C670E-569C-ADE6-CF72-F292EBB84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Bottlenecks to Renewable Energy Integration in South Korea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2DB744-9BFE-AF19-F287-F511B54C1B3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/>
              <a:t>Asian Investor Group on Climate Change (AIGCC) Webinar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74A38D-50D1-A9AA-7DC8-A78BA6B5312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October</a:t>
            </a:r>
            <a:r>
              <a:rPr lang="ko-KR" altLang="en-US" dirty="0"/>
              <a:t> </a:t>
            </a:r>
            <a:r>
              <a:rPr lang="en-US" altLang="ko-KR" dirty="0"/>
              <a:t>27,</a:t>
            </a:r>
            <a:r>
              <a:rPr lang="ko-KR" altLang="en-US" dirty="0"/>
              <a:t> </a:t>
            </a:r>
            <a:r>
              <a:rPr lang="en-US" altLang="ko-KR" dirty="0"/>
              <a:t>2025</a:t>
            </a:r>
            <a:endParaRPr lang="en-US" dirty="0"/>
          </a:p>
        </p:txBody>
      </p:sp>
      <p:pic>
        <p:nvPicPr>
          <p:cNvPr id="13" name="Picture 1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78F853D-F12F-4A91-221B-CF00FFBC93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4" y="1029511"/>
            <a:ext cx="3758972" cy="67339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63A7536-2710-D34C-1ED5-28D1DCD1676F}"/>
              </a:ext>
            </a:extLst>
          </p:cNvPr>
          <p:cNvCxnSpPr/>
          <p:nvPr/>
        </p:nvCxnSpPr>
        <p:spPr>
          <a:xfrm>
            <a:off x="1033153" y="3869871"/>
            <a:ext cx="31959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97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6"/>
    </mc:Choice>
    <mc:Fallback xmlns="">
      <p:transition spd="slow" advTm="1700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F48B4-F921-2936-A1F9-C931DA90A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7E0C720-8D22-FD2D-CA8B-F05CCF9A80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www.ieefa.org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6C80C13-6615-ECBB-25F6-7575B124D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D946BBBF-1896-D8E8-D59B-A1A1FC360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783" y="21356"/>
            <a:ext cx="11407848" cy="844757"/>
          </a:xfrm>
        </p:spPr>
        <p:txBody>
          <a:bodyPr/>
          <a:lstStyle/>
          <a:p>
            <a:r>
              <a:rPr lang="en-US" altLang="ko-KR" sz="2400" dirty="0">
                <a:cs typeface="Aptos Serif" panose="02020604070405020304" pitchFamily="18" charset="0"/>
              </a:rPr>
              <a:t>Bottleneck 3: Inefficient Renewable Portfolio Standard (RPS)</a:t>
            </a:r>
            <a:endParaRPr lang="ko-KR" altLang="en-US" sz="2400" dirty="0"/>
          </a:p>
        </p:txBody>
      </p:sp>
      <p:sp>
        <p:nvSpPr>
          <p:cNvPr id="2" name="사각형: 둥근 한쪽 모서리 1">
            <a:extLst>
              <a:ext uri="{FF2B5EF4-FFF2-40B4-BE49-F238E27FC236}">
                <a16:creationId xmlns:a16="http://schemas.microsoft.com/office/drawing/2014/main" id="{B715E848-EA71-2E8A-698E-2C21665C7770}"/>
              </a:ext>
            </a:extLst>
          </p:cNvPr>
          <p:cNvSpPr/>
          <p:nvPr/>
        </p:nvSpPr>
        <p:spPr>
          <a:xfrm>
            <a:off x="9094686" y="169375"/>
            <a:ext cx="2852615" cy="274359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latin typeface="+mj-lt"/>
                <a:cs typeface="Aptos Serif" panose="02020604070405020304" pitchFamily="18" charset="0"/>
              </a:rPr>
              <a:t>③Inefficient RPS</a:t>
            </a:r>
            <a:endParaRPr lang="ko-KR" altLang="en-US" sz="1000" dirty="0"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97BE381-0378-2956-0FA8-F6E904120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547" y="1327355"/>
            <a:ext cx="7944906" cy="471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843"/>
    </mc:Choice>
    <mc:Fallback xmlns="">
      <p:transition spd="slow" advTm="5884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7729E-1EAE-469F-7493-10E967B0D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99B3B3F-3A5B-6C7C-58AB-AF08CAB2BF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www.ieefa.org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6E81CD6-4DAF-E1E0-B793-F995F50289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6656C6DE-AAEA-5D33-2ECB-9FC570C47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783" y="21356"/>
            <a:ext cx="11407848" cy="844757"/>
          </a:xfrm>
        </p:spPr>
        <p:txBody>
          <a:bodyPr/>
          <a:lstStyle/>
          <a:p>
            <a:r>
              <a:rPr lang="en-US" altLang="ko-KR" sz="2400" dirty="0">
                <a:cs typeface="Aptos Serif" panose="02020604070405020304" pitchFamily="18" charset="0"/>
              </a:rPr>
              <a:t>Bottleneck 3-1: Lack of RE generation</a:t>
            </a:r>
            <a:endParaRPr lang="ko-KR" altLang="en-US" sz="2400" dirty="0"/>
          </a:p>
        </p:txBody>
      </p:sp>
      <p:sp>
        <p:nvSpPr>
          <p:cNvPr id="2" name="사각형: 둥근 한쪽 모서리 1">
            <a:extLst>
              <a:ext uri="{FF2B5EF4-FFF2-40B4-BE49-F238E27FC236}">
                <a16:creationId xmlns:a16="http://schemas.microsoft.com/office/drawing/2014/main" id="{4390C268-AFD4-6CC4-789E-86AF4E6A13C3}"/>
              </a:ext>
            </a:extLst>
          </p:cNvPr>
          <p:cNvSpPr/>
          <p:nvPr/>
        </p:nvSpPr>
        <p:spPr>
          <a:xfrm>
            <a:off x="9094686" y="169375"/>
            <a:ext cx="2852615" cy="274359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latin typeface="+mj-lt"/>
                <a:cs typeface="Aptos Serif" panose="02020604070405020304" pitchFamily="18" charset="0"/>
              </a:rPr>
              <a:t>③Inefficient RPS</a:t>
            </a:r>
            <a:endParaRPr lang="ko-KR" altLang="en-US" sz="1000" dirty="0"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2DD3AB6-E5AB-BB99-8C92-265305982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349" y="1215389"/>
            <a:ext cx="7562987" cy="472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748"/>
    </mc:Choice>
    <mc:Fallback xmlns="">
      <p:transition spd="slow" advTm="8074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10C2E-49A2-6BB1-F4D1-A9DB5574C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CB506A2-0F9F-8BE9-E7C4-41EA26830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www.ieefa.org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CB4B6BD-F7C1-EB47-1EBB-90F24E1402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73E29E56-EC91-CCAB-54B2-79765F736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783" y="21356"/>
            <a:ext cx="11407848" cy="844757"/>
          </a:xfrm>
        </p:spPr>
        <p:txBody>
          <a:bodyPr/>
          <a:lstStyle/>
          <a:p>
            <a:r>
              <a:rPr lang="en-US" altLang="ko-KR" sz="2400" dirty="0">
                <a:cs typeface="Aptos Serif" panose="02020604070405020304" pitchFamily="18" charset="0"/>
              </a:rPr>
              <a:t>Bottleneck 3-2: Overreliance on REC leads to high REC burdens</a:t>
            </a:r>
            <a:endParaRPr lang="ko-KR" altLang="en-US" sz="2400" dirty="0"/>
          </a:p>
        </p:txBody>
      </p:sp>
      <p:sp>
        <p:nvSpPr>
          <p:cNvPr id="2" name="사각형: 둥근 한쪽 모서리 1">
            <a:extLst>
              <a:ext uri="{FF2B5EF4-FFF2-40B4-BE49-F238E27FC236}">
                <a16:creationId xmlns:a16="http://schemas.microsoft.com/office/drawing/2014/main" id="{DCD71974-D9C8-6558-CD83-F5E08CB09BA6}"/>
              </a:ext>
            </a:extLst>
          </p:cNvPr>
          <p:cNvSpPr/>
          <p:nvPr/>
        </p:nvSpPr>
        <p:spPr>
          <a:xfrm>
            <a:off x="9094686" y="169375"/>
            <a:ext cx="2852615" cy="274359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latin typeface="+mj-lt"/>
                <a:cs typeface="Aptos Serif" panose="02020604070405020304" pitchFamily="18" charset="0"/>
              </a:rPr>
              <a:t>③Inefficient RPS</a:t>
            </a:r>
            <a:endParaRPr lang="ko-KR" altLang="en-US" sz="1000" dirty="0"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89589C3-8122-8BEF-DDE0-977BCC5C8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468" y="1262136"/>
            <a:ext cx="6856428" cy="475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9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089"/>
    </mc:Choice>
    <mc:Fallback xmlns="">
      <p:transition spd="slow" advTm="7908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61FC8B9-6D9F-6D41-254A-41AEE2F10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www.ieefa.org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156B3F1-F79E-B2B5-556A-37761417F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E9B35760-4462-31C4-6D91-C6F12FC0E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00" y="69642"/>
            <a:ext cx="10844951" cy="749519"/>
          </a:xfrm>
        </p:spPr>
        <p:txBody>
          <a:bodyPr/>
          <a:lstStyle/>
          <a:p>
            <a:r>
              <a:rPr lang="en-US" altLang="ko-KR" sz="2800" dirty="0"/>
              <a:t>Summary: What should be done to address RE bottlenecks?</a:t>
            </a:r>
            <a:endParaRPr lang="ko-KR" altLang="en-US" sz="28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BD9EB6D-9CB6-0A00-BD67-FD901AB51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378" y="1045622"/>
            <a:ext cx="5629397" cy="514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2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39"/>
    </mc:Choice>
    <mc:Fallback xmlns="">
      <p:transition spd="slow" advTm="4803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30687939-BA9F-47D8-653E-9576E59ADD17}"/>
              </a:ext>
            </a:extLst>
          </p:cNvPr>
          <p:cNvSpPr/>
          <p:nvPr/>
        </p:nvSpPr>
        <p:spPr>
          <a:xfrm>
            <a:off x="-90054" y="476491"/>
            <a:ext cx="5330536" cy="5330536"/>
          </a:xfrm>
          <a:prstGeom prst="ellipse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A9859A-C124-FA14-E78C-C702A7EA19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412" y="1266317"/>
            <a:ext cx="1460474" cy="18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590A5D-2FA8-2555-8651-995B84E77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very much.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8E36A-D6D5-C71D-AE07-CE321F5DCF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9525">
              <a:spcAft>
                <a:spcPts val="600"/>
              </a:spcAft>
            </a:pPr>
            <a:r>
              <a:rPr lang="en-US" sz="1800" dirty="0"/>
              <a:t>More details of the presentation can be found in IEEFA’s South Korea report series. </a:t>
            </a:r>
            <a:br>
              <a:rPr lang="en-US" sz="1800" dirty="0"/>
            </a:br>
            <a:endParaRPr lang="en-US" dirty="0"/>
          </a:p>
          <a:p>
            <a:pPr marL="9525">
              <a:spcAft>
                <a:spcPts val="600"/>
              </a:spcAft>
            </a:pPr>
            <a:r>
              <a:rPr lang="en-US" dirty="0"/>
              <a:t>Michelle (Chaewon) Kim </a:t>
            </a:r>
          </a:p>
          <a:p>
            <a:pPr marL="9525">
              <a:spcAft>
                <a:spcPts val="600"/>
              </a:spcAft>
            </a:pPr>
            <a:r>
              <a:rPr lang="en-US" dirty="0"/>
              <a:t>ieefa.org</a:t>
            </a:r>
          </a:p>
          <a:p>
            <a:pPr marL="9525">
              <a:spcAft>
                <a:spcPts val="600"/>
              </a:spcAft>
            </a:pPr>
            <a:r>
              <a:rPr lang="en-US" dirty="0"/>
              <a:t>mkim@ieefa.org</a:t>
            </a:r>
          </a:p>
          <a:p>
            <a:pPr marL="9525">
              <a:spcAft>
                <a:spcPts val="600"/>
              </a:spcAft>
            </a:pPr>
            <a:endParaRPr lang="en-US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7F0FF7-B6AA-5D18-B2C0-0818E09CC7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087" y="3138317"/>
            <a:ext cx="1446546" cy="18685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C0E824-C5F4-8E03-9F81-4509169C60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1504" y="1266317"/>
            <a:ext cx="1447149" cy="1872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3FE70C2-E7DF-A355-83A5-551C98325E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1541" y="3138317"/>
            <a:ext cx="1501591" cy="186855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3987586-9303-790C-1CEB-DC13FA10D3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5078" y="3138317"/>
            <a:ext cx="1446547" cy="186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8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55"/>
    </mc:Choice>
    <mc:Fallback xmlns="">
      <p:transition spd="slow" advTm="1315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29DB2-B801-C7AF-C16A-B9E49621C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88D3D09-6012-8BAF-A7E8-C1E4544D5A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www.ieefa.org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7F6FA91-C3B1-01E4-2E44-A64DA99DC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35EDB992-044A-112B-9DB3-C28AF734B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783" y="250093"/>
            <a:ext cx="11407848" cy="616020"/>
          </a:xfrm>
        </p:spPr>
        <p:txBody>
          <a:bodyPr/>
          <a:lstStyle/>
          <a:p>
            <a:r>
              <a:rPr lang="en-US" altLang="ko-KR" sz="2400" dirty="0"/>
              <a:t>South Korea’s renewable energy transition lags at least 15 years behind </a:t>
            </a:r>
            <a:endParaRPr lang="ko-KR" altLang="en-US" sz="24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F1B1F0B-17DB-2840-C4A6-F606D2DDF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997" y="1492472"/>
            <a:ext cx="5696541" cy="362660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413EB7C-307C-259C-064F-86E390D8B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04" y="1422134"/>
            <a:ext cx="5972294" cy="479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1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65"/>
    </mc:Choice>
    <mc:Fallback xmlns="">
      <p:transition spd="slow" advTm="5816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125CBB9-D60C-B914-1275-B9396EB4B8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www.ieefa.org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5490CE1-23CD-B634-8174-60E2D160F2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5370C461-D2EA-2F92-3A94-9E002FF5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783" y="21356"/>
            <a:ext cx="11407848" cy="844757"/>
          </a:xfrm>
        </p:spPr>
        <p:txBody>
          <a:bodyPr/>
          <a:lstStyle/>
          <a:p>
            <a:r>
              <a:rPr lang="en-US" altLang="ko-KR" sz="2400" dirty="0"/>
              <a:t>While RE Capacity increases 6-fold, RE generation rises only 3-fold</a:t>
            </a:r>
            <a:endParaRPr lang="ko-KR" altLang="en-US" sz="24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FC3231D-4C63-CA03-CB47-02E85EA83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311" y="1199839"/>
            <a:ext cx="7011378" cy="44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5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86"/>
    </mc:Choice>
    <mc:Fallback xmlns="">
      <p:transition spd="slow" advTm="4598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5BAF4-4E18-7718-2E30-A4CBCE058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DE5B2FE-AD38-7190-FB3D-522E935257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www.ieefa.org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FACF3E-0FAA-A3D3-CE8B-782533749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0808F36B-A79B-3013-4F8E-E4684E796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783" y="21356"/>
            <a:ext cx="11407848" cy="844757"/>
          </a:xfrm>
        </p:spPr>
        <p:txBody>
          <a:bodyPr/>
          <a:lstStyle/>
          <a:p>
            <a:r>
              <a:rPr lang="en-US" altLang="ko-KR" sz="2400" dirty="0">
                <a:cs typeface="Aptos Serif" panose="02020604070405020304" pitchFamily="18" charset="0"/>
              </a:rPr>
              <a:t>Bottleneck 1</a:t>
            </a:r>
            <a:r>
              <a:rPr lang="ko-KR" altLang="en-US" sz="2400" dirty="0">
                <a:cs typeface="Aptos Serif" panose="02020604070405020304" pitchFamily="18" charset="0"/>
              </a:rPr>
              <a:t> </a:t>
            </a:r>
            <a:r>
              <a:rPr lang="en-US" altLang="ko-KR" sz="2400" dirty="0">
                <a:cs typeface="Aptos Serif" panose="02020604070405020304" pitchFamily="18" charset="0"/>
              </a:rPr>
              <a:t>: Inadequate Grid Expansion &amp; Modernization</a:t>
            </a:r>
            <a:endParaRPr lang="ko-KR" altLang="en-US" sz="24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6CEB318-6238-CC3A-7C49-7780F78DB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39" y="1453661"/>
            <a:ext cx="5512060" cy="407963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48DA8EE-6852-92F6-E5A7-AFFB3D6CF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493" y="1453661"/>
            <a:ext cx="5337908" cy="3953427"/>
          </a:xfrm>
          <a:prstGeom prst="rect">
            <a:avLst/>
          </a:prstGeom>
        </p:spPr>
      </p:pic>
      <p:sp>
        <p:nvSpPr>
          <p:cNvPr id="7" name="사각형: 둥근 한쪽 모서리 6">
            <a:extLst>
              <a:ext uri="{FF2B5EF4-FFF2-40B4-BE49-F238E27FC236}">
                <a16:creationId xmlns:a16="http://schemas.microsoft.com/office/drawing/2014/main" id="{86BFD496-73E1-8E78-D4C7-F698DB58445E}"/>
              </a:ext>
            </a:extLst>
          </p:cNvPr>
          <p:cNvSpPr/>
          <p:nvPr/>
        </p:nvSpPr>
        <p:spPr>
          <a:xfrm>
            <a:off x="9086679" y="169375"/>
            <a:ext cx="2852615" cy="274359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latin typeface="Aptos Serif" panose="02020604070405020304" pitchFamily="18" charset="0"/>
                <a:cs typeface="Aptos Serif" panose="02020604070405020304" pitchFamily="18" charset="0"/>
              </a:rPr>
              <a:t>①</a:t>
            </a:r>
            <a:r>
              <a:rPr lang="en-US" altLang="ko-KR" sz="1000" dirty="0"/>
              <a:t>Inadequte Grid Expansion &amp; Modernization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68851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292"/>
    </mc:Choice>
    <mc:Fallback xmlns="">
      <p:transition spd="slow" advTm="7729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56451-03A4-3957-1F24-D6196C9E1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5C67A76-B30A-AEF8-9EC7-A79112E04A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www.ieefa.org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C398669-DB67-9997-9EA2-B09D17D43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533DB286-A509-A0EA-85A0-79CA2D474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783" y="21356"/>
            <a:ext cx="11407848" cy="844757"/>
          </a:xfrm>
        </p:spPr>
        <p:txBody>
          <a:bodyPr/>
          <a:lstStyle/>
          <a:p>
            <a:r>
              <a:rPr lang="en-US" altLang="ko-KR" sz="2400" dirty="0">
                <a:cs typeface="Aptos Serif" panose="02020604070405020304" pitchFamily="18" charset="0"/>
              </a:rPr>
              <a:t>Bottleneck 1-1: Not In My Back Yard (NIMBY)</a:t>
            </a:r>
            <a:endParaRPr lang="ko-KR" altLang="en-US" sz="24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E7FED0D-A936-E3FB-B78B-98BE30F84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83" y="1694012"/>
            <a:ext cx="5952709" cy="380247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EEDCD36-EECA-F0CC-5506-FAA1BF2E4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694012"/>
            <a:ext cx="5603631" cy="3597003"/>
          </a:xfrm>
          <a:prstGeom prst="rect">
            <a:avLst/>
          </a:prstGeom>
        </p:spPr>
      </p:pic>
      <p:sp>
        <p:nvSpPr>
          <p:cNvPr id="2" name="사각형: 둥근 한쪽 모서리 1">
            <a:extLst>
              <a:ext uri="{FF2B5EF4-FFF2-40B4-BE49-F238E27FC236}">
                <a16:creationId xmlns:a16="http://schemas.microsoft.com/office/drawing/2014/main" id="{8BD4A815-F269-4BC1-0796-B19FF732B791}"/>
              </a:ext>
            </a:extLst>
          </p:cNvPr>
          <p:cNvSpPr/>
          <p:nvPr/>
        </p:nvSpPr>
        <p:spPr>
          <a:xfrm>
            <a:off x="9086677" y="169375"/>
            <a:ext cx="2852615" cy="274359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latin typeface="Aptos Serif" panose="02020604070405020304" pitchFamily="18" charset="0"/>
                <a:cs typeface="Aptos Serif" panose="02020604070405020304" pitchFamily="18" charset="0"/>
              </a:rPr>
              <a:t>①</a:t>
            </a:r>
            <a:r>
              <a:rPr lang="en-US" altLang="ko-KR" sz="1000" dirty="0"/>
              <a:t>Inadequte Grid Expansion &amp; Modernization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02246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965"/>
    </mc:Choice>
    <mc:Fallback xmlns="">
      <p:transition spd="slow" advTm="11696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498EE-E6EB-E6C9-B345-A7775FC22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21AF455-8BEA-95D1-33BB-2D4258AEF9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www.ieefa.org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ECD908B-9FED-70BC-8A36-75E3A3EA7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79525FE4-5F37-2650-6319-5FA62227F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783" y="21356"/>
            <a:ext cx="11407848" cy="844757"/>
          </a:xfrm>
        </p:spPr>
        <p:txBody>
          <a:bodyPr/>
          <a:lstStyle/>
          <a:p>
            <a:r>
              <a:rPr lang="en-US" altLang="ko-KR" sz="2400" dirty="0">
                <a:cs typeface="Aptos Serif" panose="02020604070405020304" pitchFamily="18" charset="0"/>
              </a:rPr>
              <a:t>Bottleneck 1-1: Uncompetitive Power Market Structure</a:t>
            </a:r>
            <a:endParaRPr lang="ko-KR" altLang="en-US" sz="24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5E2EA7E-4571-F016-C9D4-E6A124732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88" y="1553923"/>
            <a:ext cx="5411397" cy="375272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464D28F-A17A-A8FC-7F06-37D0316B3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5707" y="1553923"/>
            <a:ext cx="5805819" cy="3528646"/>
          </a:xfrm>
          <a:prstGeom prst="rect">
            <a:avLst/>
          </a:prstGeom>
        </p:spPr>
      </p:pic>
      <p:sp>
        <p:nvSpPr>
          <p:cNvPr id="2" name="사각형: 둥근 한쪽 모서리 1">
            <a:extLst>
              <a:ext uri="{FF2B5EF4-FFF2-40B4-BE49-F238E27FC236}">
                <a16:creationId xmlns:a16="http://schemas.microsoft.com/office/drawing/2014/main" id="{D885E89C-2953-0D92-7B12-37FD75B020A3}"/>
              </a:ext>
            </a:extLst>
          </p:cNvPr>
          <p:cNvSpPr/>
          <p:nvPr/>
        </p:nvSpPr>
        <p:spPr>
          <a:xfrm>
            <a:off x="9094686" y="169375"/>
            <a:ext cx="2852615" cy="274359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latin typeface="Aptos Serif" panose="02020604070405020304" pitchFamily="18" charset="0"/>
                <a:cs typeface="Aptos Serif" panose="02020604070405020304" pitchFamily="18" charset="0"/>
              </a:rPr>
              <a:t>①</a:t>
            </a:r>
            <a:r>
              <a:rPr lang="en-US" altLang="ko-KR" sz="1000" dirty="0"/>
              <a:t>Inadequte Grid Expansion &amp; Modernization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14258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116"/>
    </mc:Choice>
    <mc:Fallback xmlns="">
      <p:transition spd="slow" advTm="11811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C4D11-A69C-897E-37F6-3699EE0F7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A6BE866-3D3B-C7BA-B8E3-320EF24C03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www.ieefa.org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38C3F2F-07D1-C51C-FD1A-00E518C5BB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144C1A74-7007-F735-E858-8B4A88876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783" y="21356"/>
            <a:ext cx="11407848" cy="844757"/>
          </a:xfrm>
        </p:spPr>
        <p:txBody>
          <a:bodyPr/>
          <a:lstStyle/>
          <a:p>
            <a:r>
              <a:rPr lang="en-US" altLang="ko-KR" sz="2400" dirty="0">
                <a:cs typeface="Aptos Serif" panose="02020604070405020304" pitchFamily="18" charset="0"/>
              </a:rPr>
              <a:t>Bottleneck 2: Ineffective Power Purchase Agreement (PPA)</a:t>
            </a:r>
            <a:endParaRPr lang="ko-KR" altLang="en-US" sz="24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829E6EB-8395-4FED-3CAB-8E790C4DB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79" y="1364226"/>
            <a:ext cx="5468184" cy="231016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478E305-F4C2-BFD9-8560-9080EDC90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42" y="3605982"/>
            <a:ext cx="5960459" cy="2247776"/>
          </a:xfrm>
          <a:prstGeom prst="rect">
            <a:avLst/>
          </a:prstGeom>
        </p:spPr>
      </p:pic>
      <p:sp>
        <p:nvSpPr>
          <p:cNvPr id="2" name="사각형: 둥근 한쪽 모서리 1">
            <a:extLst>
              <a:ext uri="{FF2B5EF4-FFF2-40B4-BE49-F238E27FC236}">
                <a16:creationId xmlns:a16="http://schemas.microsoft.com/office/drawing/2014/main" id="{CAC38E55-21B0-079E-6450-E2545AFB4A97}"/>
              </a:ext>
            </a:extLst>
          </p:cNvPr>
          <p:cNvSpPr/>
          <p:nvPr/>
        </p:nvSpPr>
        <p:spPr>
          <a:xfrm>
            <a:off x="9094686" y="169375"/>
            <a:ext cx="2852615" cy="274359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latin typeface="Aptos Serif" panose="02020604070405020304" pitchFamily="18" charset="0"/>
                <a:cs typeface="Aptos Serif" panose="02020604070405020304" pitchFamily="18" charset="0"/>
              </a:rPr>
              <a:t>②</a:t>
            </a:r>
            <a:r>
              <a:rPr lang="en-US" altLang="ko-KR" sz="1000" dirty="0"/>
              <a:t>Ineffective Power Purchase Agreement</a:t>
            </a:r>
            <a:endParaRPr lang="ko-KR" altLang="en-US" sz="10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71D1F11-0F37-2944-7512-12B6929E43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5707" y="1497026"/>
            <a:ext cx="5826757" cy="414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7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907"/>
    </mc:Choice>
    <mc:Fallback xmlns="">
      <p:transition spd="slow" advTm="9290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AD6FA-8FF4-6F14-A0A8-3A1CD0750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D8FD54A-EBBE-3D3D-134D-4626D14256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www.ieefa.org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2D93C43-7500-2BDC-B7CC-03E72067A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B9820764-BD11-344B-68FC-FA41571D5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783" y="21356"/>
            <a:ext cx="11407848" cy="844757"/>
          </a:xfrm>
        </p:spPr>
        <p:txBody>
          <a:bodyPr/>
          <a:lstStyle/>
          <a:p>
            <a:r>
              <a:rPr lang="en-US" altLang="ko-KR" sz="2400" dirty="0">
                <a:cs typeface="Aptos Serif" panose="02020604070405020304" pitchFamily="18" charset="0"/>
              </a:rPr>
              <a:t>Bottleneck 2-1: Rigid and Complex PPA systems</a:t>
            </a:r>
            <a:endParaRPr lang="ko-KR" altLang="en-US" sz="24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5D13412-5B82-AE1F-8FD6-29E532808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7" y="2138182"/>
            <a:ext cx="5686987" cy="258163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D09BAC1-CC4F-B65F-C5E8-AF328CA79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5707" y="2138182"/>
            <a:ext cx="6016539" cy="2934003"/>
          </a:xfrm>
          <a:prstGeom prst="rect">
            <a:avLst/>
          </a:prstGeom>
        </p:spPr>
      </p:pic>
      <p:sp>
        <p:nvSpPr>
          <p:cNvPr id="2" name="사각형: 둥근 한쪽 모서리 1">
            <a:extLst>
              <a:ext uri="{FF2B5EF4-FFF2-40B4-BE49-F238E27FC236}">
                <a16:creationId xmlns:a16="http://schemas.microsoft.com/office/drawing/2014/main" id="{210F7091-DB28-08D3-6BB1-38F2E4DFE129}"/>
              </a:ext>
            </a:extLst>
          </p:cNvPr>
          <p:cNvSpPr/>
          <p:nvPr/>
        </p:nvSpPr>
        <p:spPr>
          <a:xfrm>
            <a:off x="9094686" y="169375"/>
            <a:ext cx="2852615" cy="274359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latin typeface="Aptos Serif" panose="02020604070405020304" pitchFamily="18" charset="0"/>
                <a:cs typeface="Aptos Serif" panose="02020604070405020304" pitchFamily="18" charset="0"/>
              </a:rPr>
              <a:t>②</a:t>
            </a:r>
            <a:r>
              <a:rPr lang="en-US" altLang="ko-KR" sz="1000" dirty="0"/>
              <a:t>Ineffective Power Purchase Agreement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17603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523"/>
    </mc:Choice>
    <mc:Fallback xmlns="">
      <p:transition spd="slow" advTm="16252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A30A8-38F1-599B-AF00-323347D22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D580E35-BF6E-4648-EC61-C78987346A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www.ieefa.org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0C8A008-FCB9-FAE7-0274-5C8D0921E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040DBCFF-7CAB-0F03-1713-C5EA6F1EF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783" y="21356"/>
            <a:ext cx="11407848" cy="844757"/>
          </a:xfrm>
        </p:spPr>
        <p:txBody>
          <a:bodyPr/>
          <a:lstStyle/>
          <a:p>
            <a:r>
              <a:rPr lang="en-US" altLang="ko-KR" sz="2400" dirty="0">
                <a:cs typeface="Aptos Serif" panose="02020604070405020304" pitchFamily="18" charset="0"/>
              </a:rPr>
              <a:t>Bottleneck 2-2: High PPA Prices</a:t>
            </a:r>
            <a:endParaRPr lang="ko-KR" altLang="en-US" sz="2400" dirty="0"/>
          </a:p>
        </p:txBody>
      </p:sp>
      <p:sp>
        <p:nvSpPr>
          <p:cNvPr id="2" name="사각형: 둥근 한쪽 모서리 1">
            <a:extLst>
              <a:ext uri="{FF2B5EF4-FFF2-40B4-BE49-F238E27FC236}">
                <a16:creationId xmlns:a16="http://schemas.microsoft.com/office/drawing/2014/main" id="{40D5C8F3-7D0C-FCE0-41A3-177E771A55BC}"/>
              </a:ext>
            </a:extLst>
          </p:cNvPr>
          <p:cNvSpPr/>
          <p:nvPr/>
        </p:nvSpPr>
        <p:spPr>
          <a:xfrm>
            <a:off x="9094686" y="169375"/>
            <a:ext cx="2852615" cy="274359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latin typeface="Aptos Serif" panose="02020604070405020304" pitchFamily="18" charset="0"/>
                <a:cs typeface="Aptos Serif" panose="02020604070405020304" pitchFamily="18" charset="0"/>
              </a:rPr>
              <a:t>②</a:t>
            </a:r>
            <a:r>
              <a:rPr lang="en-US" altLang="ko-KR" sz="1000" dirty="0"/>
              <a:t>Ineffective Power Purchase Agreement</a:t>
            </a:r>
            <a:endParaRPr lang="ko-KR" altLang="en-US" sz="10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52C8EF0-9D79-003A-1605-9CBA66B27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83" y="1637209"/>
            <a:ext cx="5371598" cy="337203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22BB6DA-9F2D-FC8F-9DB4-937FAB2CC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5707" y="1637209"/>
            <a:ext cx="5419961" cy="400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7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302"/>
    </mc:Choice>
    <mc:Fallback xmlns="">
      <p:transition spd="slow" advTm="89302"/>
    </mc:Fallback>
  </mc:AlternateContent>
</p:sld>
</file>

<file path=ppt/theme/theme1.xml><?xml version="1.0" encoding="utf-8"?>
<a:theme xmlns:a="http://schemas.openxmlformats.org/drawingml/2006/main" name="Theme1">
  <a:themeElements>
    <a:clrScheme name="IEEFA 2022">
      <a:dk1>
        <a:srgbClr val="1D2933"/>
      </a:dk1>
      <a:lt1>
        <a:srgbClr val="FFFFFF"/>
      </a:lt1>
      <a:dk2>
        <a:srgbClr val="2F69B2"/>
      </a:dk2>
      <a:lt2>
        <a:srgbClr val="EDF0F3"/>
      </a:lt2>
      <a:accent1>
        <a:srgbClr val="FFD000"/>
      </a:accent1>
      <a:accent2>
        <a:srgbClr val="355EFF"/>
      </a:accent2>
      <a:accent3>
        <a:srgbClr val="8ACDE2"/>
      </a:accent3>
      <a:accent4>
        <a:srgbClr val="FF9500"/>
      </a:accent4>
      <a:accent5>
        <a:srgbClr val="65D336"/>
      </a:accent5>
      <a:accent6>
        <a:srgbClr val="FF3C3C"/>
      </a:accent6>
      <a:hlink>
        <a:srgbClr val="15B18F"/>
      </a:hlink>
      <a:folHlink>
        <a:srgbClr val="9D1F60"/>
      </a:folHlink>
    </a:clrScheme>
    <a:fontScheme name="IEEFA 2022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ssPresentation A_Win32_MW_JS_SL_v2.potx" id="{F3EA0D10-81D8-413D-A4CA-F5D1D5CC8037}" vid="{9BA86A48-81B4-441C-9F07-EEAF91A8FC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2F651C-E5DA-470F-A6A6-D70E9A5EBF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4273A0-A4DF-47AA-BF1F-8758123399CE}">
  <ds:schemaRefs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D975AF8-B1C6-436B-A274-2C3ADC7798ED}">
  <ds:schemaRefs>
    <ds:schemaRef ds:uri="16c05727-aa75-4e4a-9b5f-8a80a1165891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3679</TotalTime>
  <Words>306</Words>
  <Application>Microsoft Macintosh PowerPoint</Application>
  <PresentationFormat>Widescreen</PresentationFormat>
  <Paragraphs>68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 Serif</vt:lpstr>
      <vt:lpstr>Arial</vt:lpstr>
      <vt:lpstr>Arial Nova</vt:lpstr>
      <vt:lpstr>Calibri</vt:lpstr>
      <vt:lpstr>Wingdings</vt:lpstr>
      <vt:lpstr>Theme1</vt:lpstr>
      <vt:lpstr>Bottlenecks to Renewable Energy Integration in South Korea</vt:lpstr>
      <vt:lpstr>South Korea’s renewable energy transition lags at least 15 years behind </vt:lpstr>
      <vt:lpstr>While RE Capacity increases 6-fold, RE generation rises only 3-fold</vt:lpstr>
      <vt:lpstr>Bottleneck 1 : Inadequate Grid Expansion &amp; Modernization</vt:lpstr>
      <vt:lpstr>Bottleneck 1-1: Not In My Back Yard (NIMBY)</vt:lpstr>
      <vt:lpstr>Bottleneck 1-1: Uncompetitive Power Market Structure</vt:lpstr>
      <vt:lpstr>Bottleneck 2: Ineffective Power Purchase Agreement (PPA)</vt:lpstr>
      <vt:lpstr>Bottleneck 2-1: Rigid and Complex PPA systems</vt:lpstr>
      <vt:lpstr>Bottleneck 2-2: High PPA Prices</vt:lpstr>
      <vt:lpstr>Bottleneck 3: Inefficient Renewable Portfolio Standard (RPS)</vt:lpstr>
      <vt:lpstr>Bottleneck 3-1: Lack of RE generation</vt:lpstr>
      <vt:lpstr>Bottleneck 3-2: Overreliance on REC leads to high REC burdens</vt:lpstr>
      <vt:lpstr>Summary: What should be done to address RE bottlenecks?</vt:lpstr>
      <vt:lpstr>Thank you very much.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Christopher Doleman</dc:creator>
  <cp:keywords/>
  <dc:description/>
  <cp:lastModifiedBy>Josielyn Manuel</cp:lastModifiedBy>
  <cp:revision>348</cp:revision>
  <dcterms:created xsi:type="dcterms:W3CDTF">2022-04-28T08:26:17Z</dcterms:created>
  <dcterms:modified xsi:type="dcterms:W3CDTF">2025-10-27T10:52:58Z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