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379" r:id="rId3"/>
    <p:sldId id="364" r:id="rId4"/>
    <p:sldId id="382" r:id="rId5"/>
    <p:sldId id="363" r:id="rId6"/>
    <p:sldId id="376" r:id="rId7"/>
    <p:sldId id="374" r:id="rId8"/>
    <p:sldId id="380" r:id="rId9"/>
    <p:sldId id="381" r:id="rId10"/>
    <p:sldId id="350" r:id="rId11"/>
    <p:sldId id="372" r:id="rId12"/>
    <p:sldId id="3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527C1-3864-449D-A5B0-E38209478E8A}">
          <p14:sldIdLst>
            <p14:sldId id="256"/>
            <p14:sldId id="379"/>
            <p14:sldId id="364"/>
            <p14:sldId id="382"/>
            <p14:sldId id="363"/>
            <p14:sldId id="376"/>
            <p14:sldId id="374"/>
            <p14:sldId id="380"/>
            <p14:sldId id="381"/>
            <p14:sldId id="350"/>
          </p14:sldIdLst>
        </p14:section>
        <p14:section name="Untitled Section" id="{DB9A68DD-ED4B-4F39-9183-93887F98BE82}">
          <p14:sldIdLst>
            <p14:sldId id="372"/>
            <p14:sldId id="3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k Williams-Derry" initials="CW" lastIdx="1" clrIdx="0">
    <p:extLst>
      <p:ext uri="{19B8F6BF-5375-455C-9EA6-DF929625EA0E}">
        <p15:presenceInfo xmlns:p15="http://schemas.microsoft.com/office/powerpoint/2012/main" userId="faaa5255d28497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68C"/>
    <a:srgbClr val="F79421"/>
    <a:srgbClr val="F69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83412" autoAdjust="0"/>
  </p:normalViewPr>
  <p:slideViewPr>
    <p:cSldViewPr snapToGrid="0">
      <p:cViewPr varScale="1">
        <p:scale>
          <a:sx n="131" d="100"/>
          <a:sy n="131" d="100"/>
        </p:scale>
        <p:origin x="192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rk\Downloads\LNG%20Trade%20Total%20Volumes%20(19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rk\Downloads\RNGWHHDw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Homes and businesses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cat>
            <c:numRef>
              <c:f>Sheet1!$A$16:$A$257</c:f>
              <c:numCache>
                <c:formatCode>mmm\-yyyy</c:formatCode>
                <c:ptCount val="242"/>
                <c:pt idx="0">
                  <c:v>37271</c:v>
                </c:pt>
                <c:pt idx="1">
                  <c:v>37302</c:v>
                </c:pt>
                <c:pt idx="2">
                  <c:v>37330</c:v>
                </c:pt>
                <c:pt idx="3">
                  <c:v>37361</c:v>
                </c:pt>
                <c:pt idx="4">
                  <c:v>37391</c:v>
                </c:pt>
                <c:pt idx="5">
                  <c:v>37422</c:v>
                </c:pt>
                <c:pt idx="6">
                  <c:v>37452</c:v>
                </c:pt>
                <c:pt idx="7">
                  <c:v>37483</c:v>
                </c:pt>
                <c:pt idx="8">
                  <c:v>37514</c:v>
                </c:pt>
                <c:pt idx="9">
                  <c:v>37544</c:v>
                </c:pt>
                <c:pt idx="10">
                  <c:v>37575</c:v>
                </c:pt>
                <c:pt idx="11">
                  <c:v>37605</c:v>
                </c:pt>
                <c:pt idx="12">
                  <c:v>37636</c:v>
                </c:pt>
                <c:pt idx="13">
                  <c:v>37667</c:v>
                </c:pt>
                <c:pt idx="14">
                  <c:v>37695</c:v>
                </c:pt>
                <c:pt idx="15">
                  <c:v>37726</c:v>
                </c:pt>
                <c:pt idx="16">
                  <c:v>37756</c:v>
                </c:pt>
                <c:pt idx="17">
                  <c:v>37787</c:v>
                </c:pt>
                <c:pt idx="18">
                  <c:v>37817</c:v>
                </c:pt>
                <c:pt idx="19">
                  <c:v>37848</c:v>
                </c:pt>
                <c:pt idx="20">
                  <c:v>37879</c:v>
                </c:pt>
                <c:pt idx="21">
                  <c:v>37909</c:v>
                </c:pt>
                <c:pt idx="22">
                  <c:v>37940</c:v>
                </c:pt>
                <c:pt idx="23">
                  <c:v>37970</c:v>
                </c:pt>
                <c:pt idx="24">
                  <c:v>38001</c:v>
                </c:pt>
                <c:pt idx="25">
                  <c:v>38032</c:v>
                </c:pt>
                <c:pt idx="26">
                  <c:v>38061</c:v>
                </c:pt>
                <c:pt idx="27">
                  <c:v>38092</c:v>
                </c:pt>
                <c:pt idx="28">
                  <c:v>38122</c:v>
                </c:pt>
                <c:pt idx="29">
                  <c:v>38153</c:v>
                </c:pt>
                <c:pt idx="30">
                  <c:v>38183</c:v>
                </c:pt>
                <c:pt idx="31">
                  <c:v>38214</c:v>
                </c:pt>
                <c:pt idx="32">
                  <c:v>38245</c:v>
                </c:pt>
                <c:pt idx="33">
                  <c:v>38275</c:v>
                </c:pt>
                <c:pt idx="34">
                  <c:v>38306</c:v>
                </c:pt>
                <c:pt idx="35">
                  <c:v>38336</c:v>
                </c:pt>
                <c:pt idx="36">
                  <c:v>38367</c:v>
                </c:pt>
                <c:pt idx="37">
                  <c:v>38398</c:v>
                </c:pt>
                <c:pt idx="38">
                  <c:v>38426</c:v>
                </c:pt>
                <c:pt idx="39">
                  <c:v>38457</c:v>
                </c:pt>
                <c:pt idx="40">
                  <c:v>38487</c:v>
                </c:pt>
                <c:pt idx="41">
                  <c:v>38518</c:v>
                </c:pt>
                <c:pt idx="42">
                  <c:v>38548</c:v>
                </c:pt>
                <c:pt idx="43">
                  <c:v>38579</c:v>
                </c:pt>
                <c:pt idx="44">
                  <c:v>38610</c:v>
                </c:pt>
                <c:pt idx="45">
                  <c:v>38640</c:v>
                </c:pt>
                <c:pt idx="46">
                  <c:v>38671</c:v>
                </c:pt>
                <c:pt idx="47">
                  <c:v>38701</c:v>
                </c:pt>
                <c:pt idx="48">
                  <c:v>38732</c:v>
                </c:pt>
                <c:pt idx="49">
                  <c:v>38763</c:v>
                </c:pt>
                <c:pt idx="50">
                  <c:v>38791</c:v>
                </c:pt>
                <c:pt idx="51">
                  <c:v>38822</c:v>
                </c:pt>
                <c:pt idx="52">
                  <c:v>38852</c:v>
                </c:pt>
                <c:pt idx="53">
                  <c:v>38883</c:v>
                </c:pt>
                <c:pt idx="54">
                  <c:v>38913</c:v>
                </c:pt>
                <c:pt idx="55">
                  <c:v>38944</c:v>
                </c:pt>
                <c:pt idx="56">
                  <c:v>38975</c:v>
                </c:pt>
                <c:pt idx="57">
                  <c:v>39005</c:v>
                </c:pt>
                <c:pt idx="58">
                  <c:v>39036</c:v>
                </c:pt>
                <c:pt idx="59">
                  <c:v>39066</c:v>
                </c:pt>
                <c:pt idx="60">
                  <c:v>39097</c:v>
                </c:pt>
                <c:pt idx="61">
                  <c:v>39128</c:v>
                </c:pt>
                <c:pt idx="62">
                  <c:v>39156</c:v>
                </c:pt>
                <c:pt idx="63">
                  <c:v>39187</c:v>
                </c:pt>
                <c:pt idx="64">
                  <c:v>39217</c:v>
                </c:pt>
                <c:pt idx="65">
                  <c:v>39248</c:v>
                </c:pt>
                <c:pt idx="66">
                  <c:v>39278</c:v>
                </c:pt>
                <c:pt idx="67">
                  <c:v>39309</c:v>
                </c:pt>
                <c:pt idx="68">
                  <c:v>39340</c:v>
                </c:pt>
                <c:pt idx="69">
                  <c:v>39370</c:v>
                </c:pt>
                <c:pt idx="70">
                  <c:v>39401</c:v>
                </c:pt>
                <c:pt idx="71">
                  <c:v>39431</c:v>
                </c:pt>
                <c:pt idx="72">
                  <c:v>39462</c:v>
                </c:pt>
                <c:pt idx="73">
                  <c:v>39493</c:v>
                </c:pt>
                <c:pt idx="74">
                  <c:v>39522</c:v>
                </c:pt>
                <c:pt idx="75">
                  <c:v>39553</c:v>
                </c:pt>
                <c:pt idx="76">
                  <c:v>39583</c:v>
                </c:pt>
                <c:pt idx="77">
                  <c:v>39614</c:v>
                </c:pt>
                <c:pt idx="78">
                  <c:v>39644</c:v>
                </c:pt>
                <c:pt idx="79">
                  <c:v>39675</c:v>
                </c:pt>
                <c:pt idx="80">
                  <c:v>39706</c:v>
                </c:pt>
                <c:pt idx="81">
                  <c:v>39736</c:v>
                </c:pt>
                <c:pt idx="82">
                  <c:v>39767</c:v>
                </c:pt>
                <c:pt idx="83">
                  <c:v>39797</c:v>
                </c:pt>
                <c:pt idx="84">
                  <c:v>39828</c:v>
                </c:pt>
                <c:pt idx="85">
                  <c:v>39859</c:v>
                </c:pt>
                <c:pt idx="86">
                  <c:v>39887</c:v>
                </c:pt>
                <c:pt idx="87">
                  <c:v>39918</c:v>
                </c:pt>
                <c:pt idx="88">
                  <c:v>39948</c:v>
                </c:pt>
                <c:pt idx="89">
                  <c:v>39979</c:v>
                </c:pt>
                <c:pt idx="90">
                  <c:v>40009</c:v>
                </c:pt>
                <c:pt idx="91">
                  <c:v>40040</c:v>
                </c:pt>
                <c:pt idx="92">
                  <c:v>40071</c:v>
                </c:pt>
                <c:pt idx="93">
                  <c:v>40101</c:v>
                </c:pt>
                <c:pt idx="94">
                  <c:v>40132</c:v>
                </c:pt>
                <c:pt idx="95">
                  <c:v>40162</c:v>
                </c:pt>
                <c:pt idx="96">
                  <c:v>40193</c:v>
                </c:pt>
                <c:pt idx="97">
                  <c:v>40224</c:v>
                </c:pt>
                <c:pt idx="98">
                  <c:v>40252</c:v>
                </c:pt>
                <c:pt idx="99">
                  <c:v>40283</c:v>
                </c:pt>
                <c:pt idx="100">
                  <c:v>40313</c:v>
                </c:pt>
                <c:pt idx="101">
                  <c:v>40344</c:v>
                </c:pt>
                <c:pt idx="102">
                  <c:v>40374</c:v>
                </c:pt>
                <c:pt idx="103">
                  <c:v>40405</c:v>
                </c:pt>
                <c:pt idx="104">
                  <c:v>40436</c:v>
                </c:pt>
                <c:pt idx="105">
                  <c:v>40466</c:v>
                </c:pt>
                <c:pt idx="106">
                  <c:v>40497</c:v>
                </c:pt>
                <c:pt idx="107">
                  <c:v>40527</c:v>
                </c:pt>
                <c:pt idx="108">
                  <c:v>40558</c:v>
                </c:pt>
                <c:pt idx="109">
                  <c:v>40589</c:v>
                </c:pt>
                <c:pt idx="110">
                  <c:v>40617</c:v>
                </c:pt>
                <c:pt idx="111">
                  <c:v>40648</c:v>
                </c:pt>
                <c:pt idx="112">
                  <c:v>40678</c:v>
                </c:pt>
                <c:pt idx="113">
                  <c:v>40709</c:v>
                </c:pt>
                <c:pt idx="114">
                  <c:v>40739</c:v>
                </c:pt>
                <c:pt idx="115">
                  <c:v>40770</c:v>
                </c:pt>
                <c:pt idx="116">
                  <c:v>40801</c:v>
                </c:pt>
                <c:pt idx="117">
                  <c:v>40831</c:v>
                </c:pt>
                <c:pt idx="118">
                  <c:v>40862</c:v>
                </c:pt>
                <c:pt idx="119">
                  <c:v>40892</c:v>
                </c:pt>
                <c:pt idx="120">
                  <c:v>40923</c:v>
                </c:pt>
                <c:pt idx="121">
                  <c:v>40954</c:v>
                </c:pt>
                <c:pt idx="122">
                  <c:v>40983</c:v>
                </c:pt>
                <c:pt idx="123">
                  <c:v>41014</c:v>
                </c:pt>
                <c:pt idx="124">
                  <c:v>41044</c:v>
                </c:pt>
                <c:pt idx="125">
                  <c:v>41075</c:v>
                </c:pt>
                <c:pt idx="126">
                  <c:v>41105</c:v>
                </c:pt>
                <c:pt idx="127">
                  <c:v>41136</c:v>
                </c:pt>
                <c:pt idx="128">
                  <c:v>41167</c:v>
                </c:pt>
                <c:pt idx="129">
                  <c:v>41197</c:v>
                </c:pt>
                <c:pt idx="130">
                  <c:v>41228</c:v>
                </c:pt>
                <c:pt idx="131">
                  <c:v>41258</c:v>
                </c:pt>
                <c:pt idx="132">
                  <c:v>41289</c:v>
                </c:pt>
                <c:pt idx="133">
                  <c:v>41320</c:v>
                </c:pt>
                <c:pt idx="134">
                  <c:v>41348</c:v>
                </c:pt>
                <c:pt idx="135">
                  <c:v>41379</c:v>
                </c:pt>
                <c:pt idx="136">
                  <c:v>41409</c:v>
                </c:pt>
                <c:pt idx="137">
                  <c:v>41440</c:v>
                </c:pt>
                <c:pt idx="138">
                  <c:v>41470</c:v>
                </c:pt>
                <c:pt idx="139">
                  <c:v>41501</c:v>
                </c:pt>
                <c:pt idx="140">
                  <c:v>41532</c:v>
                </c:pt>
                <c:pt idx="141">
                  <c:v>41562</c:v>
                </c:pt>
                <c:pt idx="142">
                  <c:v>41593</c:v>
                </c:pt>
                <c:pt idx="143">
                  <c:v>41623</c:v>
                </c:pt>
                <c:pt idx="144">
                  <c:v>41654</c:v>
                </c:pt>
                <c:pt idx="145">
                  <c:v>41685</c:v>
                </c:pt>
                <c:pt idx="146">
                  <c:v>41713</c:v>
                </c:pt>
                <c:pt idx="147">
                  <c:v>41744</c:v>
                </c:pt>
                <c:pt idx="148">
                  <c:v>41774</c:v>
                </c:pt>
                <c:pt idx="149">
                  <c:v>41805</c:v>
                </c:pt>
                <c:pt idx="150">
                  <c:v>41835</c:v>
                </c:pt>
                <c:pt idx="151">
                  <c:v>41866</c:v>
                </c:pt>
                <c:pt idx="152">
                  <c:v>41897</c:v>
                </c:pt>
                <c:pt idx="153">
                  <c:v>41927</c:v>
                </c:pt>
                <c:pt idx="154">
                  <c:v>41958</c:v>
                </c:pt>
                <c:pt idx="155">
                  <c:v>41988</c:v>
                </c:pt>
                <c:pt idx="156">
                  <c:v>42019</c:v>
                </c:pt>
                <c:pt idx="157">
                  <c:v>42050</c:v>
                </c:pt>
                <c:pt idx="158">
                  <c:v>42078</c:v>
                </c:pt>
                <c:pt idx="159">
                  <c:v>42109</c:v>
                </c:pt>
                <c:pt idx="160">
                  <c:v>42139</c:v>
                </c:pt>
                <c:pt idx="161">
                  <c:v>42170</c:v>
                </c:pt>
                <c:pt idx="162">
                  <c:v>42200</c:v>
                </c:pt>
                <c:pt idx="163">
                  <c:v>42231</c:v>
                </c:pt>
                <c:pt idx="164">
                  <c:v>42262</c:v>
                </c:pt>
                <c:pt idx="165">
                  <c:v>42292</c:v>
                </c:pt>
                <c:pt idx="166">
                  <c:v>42323</c:v>
                </c:pt>
                <c:pt idx="167">
                  <c:v>42353</c:v>
                </c:pt>
                <c:pt idx="168">
                  <c:v>42384</c:v>
                </c:pt>
                <c:pt idx="169">
                  <c:v>42415</c:v>
                </c:pt>
                <c:pt idx="170">
                  <c:v>42444</c:v>
                </c:pt>
                <c:pt idx="171">
                  <c:v>42475</c:v>
                </c:pt>
                <c:pt idx="172">
                  <c:v>42505</c:v>
                </c:pt>
                <c:pt idx="173">
                  <c:v>42536</c:v>
                </c:pt>
                <c:pt idx="174">
                  <c:v>42566</c:v>
                </c:pt>
                <c:pt idx="175">
                  <c:v>42597</c:v>
                </c:pt>
                <c:pt idx="176">
                  <c:v>42628</c:v>
                </c:pt>
                <c:pt idx="177">
                  <c:v>42658</c:v>
                </c:pt>
                <c:pt idx="178">
                  <c:v>42689</c:v>
                </c:pt>
                <c:pt idx="179">
                  <c:v>42719</c:v>
                </c:pt>
                <c:pt idx="180">
                  <c:v>42750</c:v>
                </c:pt>
                <c:pt idx="181">
                  <c:v>42781</c:v>
                </c:pt>
                <c:pt idx="182">
                  <c:v>42809</c:v>
                </c:pt>
                <c:pt idx="183">
                  <c:v>42840</c:v>
                </c:pt>
                <c:pt idx="184">
                  <c:v>42870</c:v>
                </c:pt>
                <c:pt idx="185">
                  <c:v>42901</c:v>
                </c:pt>
                <c:pt idx="186">
                  <c:v>42931</c:v>
                </c:pt>
                <c:pt idx="187">
                  <c:v>42962</c:v>
                </c:pt>
                <c:pt idx="188">
                  <c:v>42993</c:v>
                </c:pt>
                <c:pt idx="189">
                  <c:v>43023</c:v>
                </c:pt>
                <c:pt idx="190">
                  <c:v>43054</c:v>
                </c:pt>
                <c:pt idx="191">
                  <c:v>43084</c:v>
                </c:pt>
                <c:pt idx="192">
                  <c:v>43115</c:v>
                </c:pt>
                <c:pt idx="193">
                  <c:v>43146</c:v>
                </c:pt>
                <c:pt idx="194">
                  <c:v>43174</c:v>
                </c:pt>
                <c:pt idx="195">
                  <c:v>43205</c:v>
                </c:pt>
                <c:pt idx="196">
                  <c:v>43235</c:v>
                </c:pt>
                <c:pt idx="197">
                  <c:v>43266</c:v>
                </c:pt>
                <c:pt idx="198">
                  <c:v>43296</c:v>
                </c:pt>
                <c:pt idx="199">
                  <c:v>43327</c:v>
                </c:pt>
                <c:pt idx="200">
                  <c:v>43358</c:v>
                </c:pt>
                <c:pt idx="201">
                  <c:v>43388</c:v>
                </c:pt>
                <c:pt idx="202">
                  <c:v>43419</c:v>
                </c:pt>
                <c:pt idx="203">
                  <c:v>43449</c:v>
                </c:pt>
                <c:pt idx="204">
                  <c:v>43480</c:v>
                </c:pt>
                <c:pt idx="205">
                  <c:v>43511</c:v>
                </c:pt>
                <c:pt idx="206">
                  <c:v>43539</c:v>
                </c:pt>
                <c:pt idx="207">
                  <c:v>43570</c:v>
                </c:pt>
                <c:pt idx="208">
                  <c:v>43600</c:v>
                </c:pt>
                <c:pt idx="209">
                  <c:v>43631</c:v>
                </c:pt>
                <c:pt idx="210">
                  <c:v>43661</c:v>
                </c:pt>
                <c:pt idx="211">
                  <c:v>43692</c:v>
                </c:pt>
                <c:pt idx="212">
                  <c:v>43723</c:v>
                </c:pt>
                <c:pt idx="213">
                  <c:v>43753</c:v>
                </c:pt>
                <c:pt idx="214">
                  <c:v>43784</c:v>
                </c:pt>
                <c:pt idx="215">
                  <c:v>43814</c:v>
                </c:pt>
                <c:pt idx="216">
                  <c:v>43845</c:v>
                </c:pt>
                <c:pt idx="217">
                  <c:v>43876</c:v>
                </c:pt>
                <c:pt idx="218">
                  <c:v>43905</c:v>
                </c:pt>
                <c:pt idx="219">
                  <c:v>43936</c:v>
                </c:pt>
                <c:pt idx="220">
                  <c:v>43966</c:v>
                </c:pt>
                <c:pt idx="221">
                  <c:v>43997</c:v>
                </c:pt>
                <c:pt idx="222">
                  <c:v>44027</c:v>
                </c:pt>
                <c:pt idx="223">
                  <c:v>44058</c:v>
                </c:pt>
                <c:pt idx="224">
                  <c:v>44089</c:v>
                </c:pt>
                <c:pt idx="225">
                  <c:v>44119</c:v>
                </c:pt>
                <c:pt idx="226">
                  <c:v>44150</c:v>
                </c:pt>
                <c:pt idx="227">
                  <c:v>44180</c:v>
                </c:pt>
                <c:pt idx="228">
                  <c:v>44211</c:v>
                </c:pt>
                <c:pt idx="229">
                  <c:v>44242</c:v>
                </c:pt>
                <c:pt idx="230">
                  <c:v>44270</c:v>
                </c:pt>
                <c:pt idx="231">
                  <c:v>44301</c:v>
                </c:pt>
                <c:pt idx="232">
                  <c:v>44331</c:v>
                </c:pt>
                <c:pt idx="233">
                  <c:v>44362</c:v>
                </c:pt>
                <c:pt idx="234">
                  <c:v>44392</c:v>
                </c:pt>
                <c:pt idx="235">
                  <c:v>44423</c:v>
                </c:pt>
                <c:pt idx="236">
                  <c:v>44454</c:v>
                </c:pt>
                <c:pt idx="237">
                  <c:v>44484</c:v>
                </c:pt>
                <c:pt idx="238">
                  <c:v>44515</c:v>
                </c:pt>
                <c:pt idx="239">
                  <c:v>44545</c:v>
                </c:pt>
                <c:pt idx="240">
                  <c:v>44576</c:v>
                </c:pt>
                <c:pt idx="241">
                  <c:v>44607</c:v>
                </c:pt>
              </c:numCache>
            </c:numRef>
          </c:cat>
          <c:val>
            <c:numRef>
              <c:f>Sheet1!$B$16:$B$257</c:f>
              <c:numCache>
                <c:formatCode>_(* #,##0_);_(* \(#,##0\);_(* "-"??_);_(@_)</c:formatCode>
                <c:ptCount val="242"/>
                <c:pt idx="0">
                  <c:v>631845.16666666663</c:v>
                </c:pt>
                <c:pt idx="1">
                  <c:v>624338.25</c:v>
                </c:pt>
                <c:pt idx="2">
                  <c:v>622316.41666666663</c:v>
                </c:pt>
                <c:pt idx="3">
                  <c:v>624512</c:v>
                </c:pt>
                <c:pt idx="4">
                  <c:v>630654.91666666663</c:v>
                </c:pt>
                <c:pt idx="5">
                  <c:v>632644.25</c:v>
                </c:pt>
                <c:pt idx="6">
                  <c:v>633290</c:v>
                </c:pt>
                <c:pt idx="7">
                  <c:v>633357.41666666663</c:v>
                </c:pt>
                <c:pt idx="8">
                  <c:v>632905</c:v>
                </c:pt>
                <c:pt idx="9">
                  <c:v>635161.16666666663</c:v>
                </c:pt>
                <c:pt idx="10">
                  <c:v>650998</c:v>
                </c:pt>
                <c:pt idx="11">
                  <c:v>670661.66666666663</c:v>
                </c:pt>
                <c:pt idx="12">
                  <c:v>688223.41666666663</c:v>
                </c:pt>
                <c:pt idx="13">
                  <c:v>709407.08333333337</c:v>
                </c:pt>
                <c:pt idx="14">
                  <c:v>711888.66666666663</c:v>
                </c:pt>
                <c:pt idx="15">
                  <c:v>711341.58333333337</c:v>
                </c:pt>
                <c:pt idx="16">
                  <c:v>709665.5</c:v>
                </c:pt>
                <c:pt idx="17">
                  <c:v>708490.91666666663</c:v>
                </c:pt>
                <c:pt idx="18">
                  <c:v>708231.25</c:v>
                </c:pt>
                <c:pt idx="19">
                  <c:v>707861.91666666663</c:v>
                </c:pt>
                <c:pt idx="20">
                  <c:v>707830.33333333337</c:v>
                </c:pt>
                <c:pt idx="21">
                  <c:v>704389.16666666663</c:v>
                </c:pt>
                <c:pt idx="22">
                  <c:v>695131.91666666663</c:v>
                </c:pt>
                <c:pt idx="23">
                  <c:v>689759.66666666663</c:v>
                </c:pt>
                <c:pt idx="24">
                  <c:v>690500.83333333337</c:v>
                </c:pt>
                <c:pt idx="25">
                  <c:v>687882.25</c:v>
                </c:pt>
                <c:pt idx="26">
                  <c:v>678376.33333333337</c:v>
                </c:pt>
                <c:pt idx="27">
                  <c:v>674826.33333333337</c:v>
                </c:pt>
                <c:pt idx="28">
                  <c:v>671497.5</c:v>
                </c:pt>
                <c:pt idx="29">
                  <c:v>670838.66666666663</c:v>
                </c:pt>
                <c:pt idx="30">
                  <c:v>670441</c:v>
                </c:pt>
                <c:pt idx="31">
                  <c:v>670605.58333333337</c:v>
                </c:pt>
                <c:pt idx="32">
                  <c:v>669976.58333333337</c:v>
                </c:pt>
                <c:pt idx="33">
                  <c:v>668598.16666666663</c:v>
                </c:pt>
                <c:pt idx="34">
                  <c:v>668081</c:v>
                </c:pt>
                <c:pt idx="35">
                  <c:v>668189.75</c:v>
                </c:pt>
                <c:pt idx="36">
                  <c:v>658993.75</c:v>
                </c:pt>
                <c:pt idx="37">
                  <c:v>645338.91666666663</c:v>
                </c:pt>
                <c:pt idx="38">
                  <c:v>654234</c:v>
                </c:pt>
                <c:pt idx="39">
                  <c:v>653753.5</c:v>
                </c:pt>
                <c:pt idx="40">
                  <c:v>656657.91666666663</c:v>
                </c:pt>
                <c:pt idx="41">
                  <c:v>656991.83333333337</c:v>
                </c:pt>
                <c:pt idx="42">
                  <c:v>656457.41666666663</c:v>
                </c:pt>
                <c:pt idx="43">
                  <c:v>655477.33333333337</c:v>
                </c:pt>
                <c:pt idx="44">
                  <c:v>654494.83333333337</c:v>
                </c:pt>
                <c:pt idx="45">
                  <c:v>652236.25</c:v>
                </c:pt>
                <c:pt idx="46">
                  <c:v>649221.33333333337</c:v>
                </c:pt>
                <c:pt idx="47">
                  <c:v>654048.41666666663</c:v>
                </c:pt>
                <c:pt idx="48">
                  <c:v>633356.16666666663</c:v>
                </c:pt>
                <c:pt idx="49">
                  <c:v>626799.83333333337</c:v>
                </c:pt>
                <c:pt idx="50">
                  <c:v>620451.58333333337</c:v>
                </c:pt>
                <c:pt idx="51">
                  <c:v>616654.41666666663</c:v>
                </c:pt>
                <c:pt idx="52">
                  <c:v>611873.33333333337</c:v>
                </c:pt>
                <c:pt idx="53">
                  <c:v>610874.66666666663</c:v>
                </c:pt>
                <c:pt idx="54">
                  <c:v>610094.66666666663</c:v>
                </c:pt>
                <c:pt idx="55">
                  <c:v>609961.66666666663</c:v>
                </c:pt>
                <c:pt idx="56">
                  <c:v>611046.66666666663</c:v>
                </c:pt>
                <c:pt idx="57">
                  <c:v>616370.75</c:v>
                </c:pt>
                <c:pt idx="58">
                  <c:v>619914.91666666663</c:v>
                </c:pt>
                <c:pt idx="59">
                  <c:v>602019.41666666663</c:v>
                </c:pt>
                <c:pt idx="60">
                  <c:v>612367.16666666663</c:v>
                </c:pt>
                <c:pt idx="61">
                  <c:v>636070.25</c:v>
                </c:pt>
                <c:pt idx="62">
                  <c:v>635410.58333333337</c:v>
                </c:pt>
                <c:pt idx="63">
                  <c:v>642614.66666666663</c:v>
                </c:pt>
                <c:pt idx="64">
                  <c:v>644308.25</c:v>
                </c:pt>
                <c:pt idx="65">
                  <c:v>644024</c:v>
                </c:pt>
                <c:pt idx="66">
                  <c:v>644240.91666666663</c:v>
                </c:pt>
                <c:pt idx="67">
                  <c:v>644602.5</c:v>
                </c:pt>
                <c:pt idx="68">
                  <c:v>643426.83333333337</c:v>
                </c:pt>
                <c:pt idx="69">
                  <c:v>635424.75</c:v>
                </c:pt>
                <c:pt idx="70">
                  <c:v>634856.41666666663</c:v>
                </c:pt>
                <c:pt idx="71">
                  <c:v>646659.58333333337</c:v>
                </c:pt>
                <c:pt idx="72">
                  <c:v>657168.91666666663</c:v>
                </c:pt>
                <c:pt idx="73">
                  <c:v>648882.16666666663</c:v>
                </c:pt>
                <c:pt idx="74">
                  <c:v>654384.75</c:v>
                </c:pt>
                <c:pt idx="75">
                  <c:v>652399.5</c:v>
                </c:pt>
                <c:pt idx="76">
                  <c:v>654566.75</c:v>
                </c:pt>
                <c:pt idx="77">
                  <c:v>655084.58333333337</c:v>
                </c:pt>
                <c:pt idx="78">
                  <c:v>655605.25</c:v>
                </c:pt>
                <c:pt idx="79">
                  <c:v>655520.75</c:v>
                </c:pt>
                <c:pt idx="80">
                  <c:v>655820.58333333337</c:v>
                </c:pt>
                <c:pt idx="81">
                  <c:v>661793.83333333337</c:v>
                </c:pt>
                <c:pt idx="82">
                  <c:v>665656.58333333337</c:v>
                </c:pt>
                <c:pt idx="83">
                  <c:v>672566</c:v>
                </c:pt>
                <c:pt idx="84">
                  <c:v>681312.16666666663</c:v>
                </c:pt>
                <c:pt idx="85">
                  <c:v>673469.66666666663</c:v>
                </c:pt>
                <c:pt idx="86">
                  <c:v>666966.83333333337</c:v>
                </c:pt>
                <c:pt idx="87">
                  <c:v>666628.91666666663</c:v>
                </c:pt>
                <c:pt idx="88">
                  <c:v>663114</c:v>
                </c:pt>
                <c:pt idx="89">
                  <c:v>662837.91666666663</c:v>
                </c:pt>
                <c:pt idx="90">
                  <c:v>662893.58333333337</c:v>
                </c:pt>
                <c:pt idx="91">
                  <c:v>663097.66666666663</c:v>
                </c:pt>
                <c:pt idx="92">
                  <c:v>663426.33333333337</c:v>
                </c:pt>
                <c:pt idx="93">
                  <c:v>667279.5</c:v>
                </c:pt>
                <c:pt idx="94">
                  <c:v>660526.91666666663</c:v>
                </c:pt>
                <c:pt idx="95">
                  <c:v>660396.58333333337</c:v>
                </c:pt>
                <c:pt idx="96">
                  <c:v>657579.91666666663</c:v>
                </c:pt>
                <c:pt idx="97">
                  <c:v>661978.5</c:v>
                </c:pt>
                <c:pt idx="98">
                  <c:v>658475.5</c:v>
                </c:pt>
                <c:pt idx="99">
                  <c:v>649241.91666666663</c:v>
                </c:pt>
                <c:pt idx="100">
                  <c:v>648500.75</c:v>
                </c:pt>
                <c:pt idx="101">
                  <c:v>647604.16666666663</c:v>
                </c:pt>
                <c:pt idx="102">
                  <c:v>646345</c:v>
                </c:pt>
                <c:pt idx="103">
                  <c:v>645808</c:v>
                </c:pt>
                <c:pt idx="104">
                  <c:v>645747.33333333337</c:v>
                </c:pt>
                <c:pt idx="105">
                  <c:v>640528.75</c:v>
                </c:pt>
                <c:pt idx="106">
                  <c:v>649343.83333333337</c:v>
                </c:pt>
                <c:pt idx="107">
                  <c:v>659472.16666666663</c:v>
                </c:pt>
                <c:pt idx="108">
                  <c:v>664986.66666666663</c:v>
                </c:pt>
                <c:pt idx="109">
                  <c:v>662002.33333333337</c:v>
                </c:pt>
                <c:pt idx="110">
                  <c:v>665298.41666666663</c:v>
                </c:pt>
                <c:pt idx="111">
                  <c:v>668975.08333333337</c:v>
                </c:pt>
                <c:pt idx="112">
                  <c:v>670066.25</c:v>
                </c:pt>
                <c:pt idx="113">
                  <c:v>670306.75</c:v>
                </c:pt>
                <c:pt idx="114">
                  <c:v>671386.41666666663</c:v>
                </c:pt>
                <c:pt idx="115">
                  <c:v>672770.33333333337</c:v>
                </c:pt>
                <c:pt idx="116">
                  <c:v>673957.83333333337</c:v>
                </c:pt>
                <c:pt idx="117">
                  <c:v>677694.75</c:v>
                </c:pt>
                <c:pt idx="118">
                  <c:v>676658.25</c:v>
                </c:pt>
                <c:pt idx="119">
                  <c:v>658256.33333333337</c:v>
                </c:pt>
                <c:pt idx="120">
                  <c:v>636793.58333333337</c:v>
                </c:pt>
                <c:pt idx="121">
                  <c:v>624247.83333333337</c:v>
                </c:pt>
                <c:pt idx="122">
                  <c:v>599984.41666666663</c:v>
                </c:pt>
                <c:pt idx="123">
                  <c:v>592949.91666666663</c:v>
                </c:pt>
                <c:pt idx="124">
                  <c:v>587996.83333333337</c:v>
                </c:pt>
                <c:pt idx="125">
                  <c:v>586986.16666666663</c:v>
                </c:pt>
                <c:pt idx="126">
                  <c:v>585958.75</c:v>
                </c:pt>
                <c:pt idx="127">
                  <c:v>585027.83333333337</c:v>
                </c:pt>
                <c:pt idx="128">
                  <c:v>584684.16666666663</c:v>
                </c:pt>
                <c:pt idx="129">
                  <c:v>586452.25</c:v>
                </c:pt>
                <c:pt idx="130">
                  <c:v>592223.25</c:v>
                </c:pt>
                <c:pt idx="131">
                  <c:v>589534.41666666663</c:v>
                </c:pt>
                <c:pt idx="132">
                  <c:v>598789.41666666663</c:v>
                </c:pt>
                <c:pt idx="133">
                  <c:v>609616.5</c:v>
                </c:pt>
                <c:pt idx="134">
                  <c:v>642201.41666666663</c:v>
                </c:pt>
                <c:pt idx="135">
                  <c:v>652832.75</c:v>
                </c:pt>
                <c:pt idx="136">
                  <c:v>656988.25</c:v>
                </c:pt>
                <c:pt idx="137">
                  <c:v>657764.16666666663</c:v>
                </c:pt>
                <c:pt idx="138">
                  <c:v>658978.08333333337</c:v>
                </c:pt>
                <c:pt idx="139">
                  <c:v>659451.83333333337</c:v>
                </c:pt>
                <c:pt idx="140">
                  <c:v>659407.91666666663</c:v>
                </c:pt>
                <c:pt idx="141">
                  <c:v>657447.91666666663</c:v>
                </c:pt>
                <c:pt idx="142">
                  <c:v>663486.5</c:v>
                </c:pt>
                <c:pt idx="143">
                  <c:v>685226.33333333337</c:v>
                </c:pt>
                <c:pt idx="144">
                  <c:v>706735.58333333337</c:v>
                </c:pt>
                <c:pt idx="145">
                  <c:v>720430.41666666663</c:v>
                </c:pt>
                <c:pt idx="146">
                  <c:v>725895.5</c:v>
                </c:pt>
                <c:pt idx="147">
                  <c:v>725220.16666666663</c:v>
                </c:pt>
                <c:pt idx="148">
                  <c:v>726768.66666666663</c:v>
                </c:pt>
                <c:pt idx="149">
                  <c:v>727083</c:v>
                </c:pt>
                <c:pt idx="150">
                  <c:v>727439.08333333337</c:v>
                </c:pt>
                <c:pt idx="151">
                  <c:v>727272.75</c:v>
                </c:pt>
                <c:pt idx="152">
                  <c:v>728218.66666666663</c:v>
                </c:pt>
                <c:pt idx="153">
                  <c:v>727014</c:v>
                </c:pt>
                <c:pt idx="154">
                  <c:v>730583.83333333337</c:v>
                </c:pt>
                <c:pt idx="155">
                  <c:v>715755.5</c:v>
                </c:pt>
                <c:pt idx="156">
                  <c:v>704254.83333333337</c:v>
                </c:pt>
                <c:pt idx="157">
                  <c:v>710670.5</c:v>
                </c:pt>
                <c:pt idx="158">
                  <c:v>702199.33333333337</c:v>
                </c:pt>
                <c:pt idx="159">
                  <c:v>697586.33333333337</c:v>
                </c:pt>
                <c:pt idx="160">
                  <c:v>694104.66666666663</c:v>
                </c:pt>
                <c:pt idx="161">
                  <c:v>693504.91666666663</c:v>
                </c:pt>
                <c:pt idx="162">
                  <c:v>692825.08333333337</c:v>
                </c:pt>
                <c:pt idx="163">
                  <c:v>692506.16666666663</c:v>
                </c:pt>
                <c:pt idx="164">
                  <c:v>690531.66666666663</c:v>
                </c:pt>
                <c:pt idx="165">
                  <c:v>689065.91666666663</c:v>
                </c:pt>
                <c:pt idx="166">
                  <c:v>671158.5</c:v>
                </c:pt>
                <c:pt idx="167">
                  <c:v>654500.75</c:v>
                </c:pt>
                <c:pt idx="168">
                  <c:v>647139</c:v>
                </c:pt>
                <c:pt idx="169">
                  <c:v>620824.66666666663</c:v>
                </c:pt>
                <c:pt idx="170">
                  <c:v>598725.5</c:v>
                </c:pt>
                <c:pt idx="171">
                  <c:v>599545.41666666663</c:v>
                </c:pt>
                <c:pt idx="172">
                  <c:v>601824.83333333337</c:v>
                </c:pt>
                <c:pt idx="173">
                  <c:v>601964.41666666663</c:v>
                </c:pt>
                <c:pt idx="174">
                  <c:v>601910.75</c:v>
                </c:pt>
                <c:pt idx="175">
                  <c:v>602158.41666666663</c:v>
                </c:pt>
                <c:pt idx="176">
                  <c:v>602608.66666666663</c:v>
                </c:pt>
                <c:pt idx="177">
                  <c:v>601153.33333333337</c:v>
                </c:pt>
                <c:pt idx="178">
                  <c:v>598712.66666666663</c:v>
                </c:pt>
                <c:pt idx="179">
                  <c:v>624850.08333333337</c:v>
                </c:pt>
                <c:pt idx="180">
                  <c:v>618916.16666666663</c:v>
                </c:pt>
                <c:pt idx="181">
                  <c:v>605219.25</c:v>
                </c:pt>
                <c:pt idx="182">
                  <c:v>621777.16666666663</c:v>
                </c:pt>
                <c:pt idx="183">
                  <c:v>615972.33333333337</c:v>
                </c:pt>
                <c:pt idx="184">
                  <c:v>617080.91666666663</c:v>
                </c:pt>
                <c:pt idx="185">
                  <c:v>617217</c:v>
                </c:pt>
                <c:pt idx="186">
                  <c:v>617266.91666666663</c:v>
                </c:pt>
                <c:pt idx="187">
                  <c:v>617325.75</c:v>
                </c:pt>
                <c:pt idx="188">
                  <c:v>617995.75</c:v>
                </c:pt>
                <c:pt idx="189">
                  <c:v>620285.91666666663</c:v>
                </c:pt>
                <c:pt idx="190">
                  <c:v>631146.91666666663</c:v>
                </c:pt>
                <c:pt idx="191">
                  <c:v>635511.83333333337</c:v>
                </c:pt>
                <c:pt idx="192">
                  <c:v>654274</c:v>
                </c:pt>
                <c:pt idx="193">
                  <c:v>668887.75</c:v>
                </c:pt>
                <c:pt idx="194">
                  <c:v>679380.41666666663</c:v>
                </c:pt>
                <c:pt idx="195">
                  <c:v>700374.41666666663</c:v>
                </c:pt>
                <c:pt idx="196">
                  <c:v>696621.66666666663</c:v>
                </c:pt>
                <c:pt idx="197">
                  <c:v>696599.25</c:v>
                </c:pt>
                <c:pt idx="198">
                  <c:v>696814.75</c:v>
                </c:pt>
                <c:pt idx="199">
                  <c:v>696971.58333333337</c:v>
                </c:pt>
                <c:pt idx="200">
                  <c:v>696952</c:v>
                </c:pt>
                <c:pt idx="201">
                  <c:v>704210.83333333337</c:v>
                </c:pt>
                <c:pt idx="202">
                  <c:v>720482</c:v>
                </c:pt>
                <c:pt idx="203">
                  <c:v>713493.58333333337</c:v>
                </c:pt>
                <c:pt idx="204">
                  <c:v>711251.83333333337</c:v>
                </c:pt>
                <c:pt idx="205">
                  <c:v>725210.08333333337</c:v>
                </c:pt>
                <c:pt idx="206">
                  <c:v>728180.83333333337</c:v>
                </c:pt>
                <c:pt idx="207">
                  <c:v>714236.25</c:v>
                </c:pt>
                <c:pt idx="208">
                  <c:v>719633</c:v>
                </c:pt>
                <c:pt idx="209">
                  <c:v>720670.33333333337</c:v>
                </c:pt>
                <c:pt idx="210">
                  <c:v>721541.33333333337</c:v>
                </c:pt>
                <c:pt idx="211">
                  <c:v>721554.5</c:v>
                </c:pt>
                <c:pt idx="212">
                  <c:v>721080</c:v>
                </c:pt>
                <c:pt idx="213">
                  <c:v>717361.83333333337</c:v>
                </c:pt>
                <c:pt idx="214">
                  <c:v>716769.41666666663</c:v>
                </c:pt>
                <c:pt idx="215">
                  <c:v>715520.75</c:v>
                </c:pt>
                <c:pt idx="216">
                  <c:v>699441.25</c:v>
                </c:pt>
                <c:pt idx="217">
                  <c:v>691367.33333333337</c:v>
                </c:pt>
                <c:pt idx="218">
                  <c:v>670766.25</c:v>
                </c:pt>
                <c:pt idx="219">
                  <c:v>674156.25</c:v>
                </c:pt>
                <c:pt idx="220">
                  <c:v>674289.08333333337</c:v>
                </c:pt>
                <c:pt idx="221">
                  <c:v>673763.58333333337</c:v>
                </c:pt>
                <c:pt idx="222">
                  <c:v>673193</c:v>
                </c:pt>
                <c:pt idx="223">
                  <c:v>672939.83333333337</c:v>
                </c:pt>
                <c:pt idx="224">
                  <c:v>674346.91666666663</c:v>
                </c:pt>
                <c:pt idx="225">
                  <c:v>674562.16666666663</c:v>
                </c:pt>
                <c:pt idx="226">
                  <c:v>654157.5</c:v>
                </c:pt>
                <c:pt idx="227">
                  <c:v>657805.08333333337</c:v>
                </c:pt>
                <c:pt idx="228">
                  <c:v>662275.33333333337</c:v>
                </c:pt>
                <c:pt idx="229">
                  <c:v>676670.58333333337</c:v>
                </c:pt>
                <c:pt idx="230">
                  <c:v>681426.5</c:v>
                </c:pt>
                <c:pt idx="231">
                  <c:v>678695</c:v>
                </c:pt>
                <c:pt idx="232">
                  <c:v>678501.91666666663</c:v>
                </c:pt>
                <c:pt idx="233">
                  <c:v>678689.33333333337</c:v>
                </c:pt>
                <c:pt idx="234">
                  <c:v>679201.5</c:v>
                </c:pt>
                <c:pt idx="235">
                  <c:v>679728.83333333337</c:v>
                </c:pt>
                <c:pt idx="236">
                  <c:v>679338.58333333337</c:v>
                </c:pt>
                <c:pt idx="237">
                  <c:v>673925.16666666663</c:v>
                </c:pt>
                <c:pt idx="238">
                  <c:v>680064.66666666663</c:v>
                </c:pt>
                <c:pt idx="239">
                  <c:v>664198.83333333337</c:v>
                </c:pt>
                <c:pt idx="240">
                  <c:v>676923.58333333337</c:v>
                </c:pt>
                <c:pt idx="241">
                  <c:v>668948.58333333337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E-44C8-B7F0-D482CDB9F68E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cat>
            <c:numRef>
              <c:f>Sheet1!$A$16:$A$257</c:f>
              <c:numCache>
                <c:formatCode>mmm\-yyyy</c:formatCode>
                <c:ptCount val="242"/>
                <c:pt idx="0">
                  <c:v>37271</c:v>
                </c:pt>
                <c:pt idx="1">
                  <c:v>37302</c:v>
                </c:pt>
                <c:pt idx="2">
                  <c:v>37330</c:v>
                </c:pt>
                <c:pt idx="3">
                  <c:v>37361</c:v>
                </c:pt>
                <c:pt idx="4">
                  <c:v>37391</c:v>
                </c:pt>
                <c:pt idx="5">
                  <c:v>37422</c:v>
                </c:pt>
                <c:pt idx="6">
                  <c:v>37452</c:v>
                </c:pt>
                <c:pt idx="7">
                  <c:v>37483</c:v>
                </c:pt>
                <c:pt idx="8">
                  <c:v>37514</c:v>
                </c:pt>
                <c:pt idx="9">
                  <c:v>37544</c:v>
                </c:pt>
                <c:pt idx="10">
                  <c:v>37575</c:v>
                </c:pt>
                <c:pt idx="11">
                  <c:v>37605</c:v>
                </c:pt>
                <c:pt idx="12">
                  <c:v>37636</c:v>
                </c:pt>
                <c:pt idx="13">
                  <c:v>37667</c:v>
                </c:pt>
                <c:pt idx="14">
                  <c:v>37695</c:v>
                </c:pt>
                <c:pt idx="15">
                  <c:v>37726</c:v>
                </c:pt>
                <c:pt idx="16">
                  <c:v>37756</c:v>
                </c:pt>
                <c:pt idx="17">
                  <c:v>37787</c:v>
                </c:pt>
                <c:pt idx="18">
                  <c:v>37817</c:v>
                </c:pt>
                <c:pt idx="19">
                  <c:v>37848</c:v>
                </c:pt>
                <c:pt idx="20">
                  <c:v>37879</c:v>
                </c:pt>
                <c:pt idx="21">
                  <c:v>37909</c:v>
                </c:pt>
                <c:pt idx="22">
                  <c:v>37940</c:v>
                </c:pt>
                <c:pt idx="23">
                  <c:v>37970</c:v>
                </c:pt>
                <c:pt idx="24">
                  <c:v>38001</c:v>
                </c:pt>
                <c:pt idx="25">
                  <c:v>38032</c:v>
                </c:pt>
                <c:pt idx="26">
                  <c:v>38061</c:v>
                </c:pt>
                <c:pt idx="27">
                  <c:v>38092</c:v>
                </c:pt>
                <c:pt idx="28">
                  <c:v>38122</c:v>
                </c:pt>
                <c:pt idx="29">
                  <c:v>38153</c:v>
                </c:pt>
                <c:pt idx="30">
                  <c:v>38183</c:v>
                </c:pt>
                <c:pt idx="31">
                  <c:v>38214</c:v>
                </c:pt>
                <c:pt idx="32">
                  <c:v>38245</c:v>
                </c:pt>
                <c:pt idx="33">
                  <c:v>38275</c:v>
                </c:pt>
                <c:pt idx="34">
                  <c:v>38306</c:v>
                </c:pt>
                <c:pt idx="35">
                  <c:v>38336</c:v>
                </c:pt>
                <c:pt idx="36">
                  <c:v>38367</c:v>
                </c:pt>
                <c:pt idx="37">
                  <c:v>38398</c:v>
                </c:pt>
                <c:pt idx="38">
                  <c:v>38426</c:v>
                </c:pt>
                <c:pt idx="39">
                  <c:v>38457</c:v>
                </c:pt>
                <c:pt idx="40">
                  <c:v>38487</c:v>
                </c:pt>
                <c:pt idx="41">
                  <c:v>38518</c:v>
                </c:pt>
                <c:pt idx="42">
                  <c:v>38548</c:v>
                </c:pt>
                <c:pt idx="43">
                  <c:v>38579</c:v>
                </c:pt>
                <c:pt idx="44">
                  <c:v>38610</c:v>
                </c:pt>
                <c:pt idx="45">
                  <c:v>38640</c:v>
                </c:pt>
                <c:pt idx="46">
                  <c:v>38671</c:v>
                </c:pt>
                <c:pt idx="47">
                  <c:v>38701</c:v>
                </c:pt>
                <c:pt idx="48">
                  <c:v>38732</c:v>
                </c:pt>
                <c:pt idx="49">
                  <c:v>38763</c:v>
                </c:pt>
                <c:pt idx="50">
                  <c:v>38791</c:v>
                </c:pt>
                <c:pt idx="51">
                  <c:v>38822</c:v>
                </c:pt>
                <c:pt idx="52">
                  <c:v>38852</c:v>
                </c:pt>
                <c:pt idx="53">
                  <c:v>38883</c:v>
                </c:pt>
                <c:pt idx="54">
                  <c:v>38913</c:v>
                </c:pt>
                <c:pt idx="55">
                  <c:v>38944</c:v>
                </c:pt>
                <c:pt idx="56">
                  <c:v>38975</c:v>
                </c:pt>
                <c:pt idx="57">
                  <c:v>39005</c:v>
                </c:pt>
                <c:pt idx="58">
                  <c:v>39036</c:v>
                </c:pt>
                <c:pt idx="59">
                  <c:v>39066</c:v>
                </c:pt>
                <c:pt idx="60">
                  <c:v>39097</c:v>
                </c:pt>
                <c:pt idx="61">
                  <c:v>39128</c:v>
                </c:pt>
                <c:pt idx="62">
                  <c:v>39156</c:v>
                </c:pt>
                <c:pt idx="63">
                  <c:v>39187</c:v>
                </c:pt>
                <c:pt idx="64">
                  <c:v>39217</c:v>
                </c:pt>
                <c:pt idx="65">
                  <c:v>39248</c:v>
                </c:pt>
                <c:pt idx="66">
                  <c:v>39278</c:v>
                </c:pt>
                <c:pt idx="67">
                  <c:v>39309</c:v>
                </c:pt>
                <c:pt idx="68">
                  <c:v>39340</c:v>
                </c:pt>
                <c:pt idx="69">
                  <c:v>39370</c:v>
                </c:pt>
                <c:pt idx="70">
                  <c:v>39401</c:v>
                </c:pt>
                <c:pt idx="71">
                  <c:v>39431</c:v>
                </c:pt>
                <c:pt idx="72">
                  <c:v>39462</c:v>
                </c:pt>
                <c:pt idx="73">
                  <c:v>39493</c:v>
                </c:pt>
                <c:pt idx="74">
                  <c:v>39522</c:v>
                </c:pt>
                <c:pt idx="75">
                  <c:v>39553</c:v>
                </c:pt>
                <c:pt idx="76">
                  <c:v>39583</c:v>
                </c:pt>
                <c:pt idx="77">
                  <c:v>39614</c:v>
                </c:pt>
                <c:pt idx="78">
                  <c:v>39644</c:v>
                </c:pt>
                <c:pt idx="79">
                  <c:v>39675</c:v>
                </c:pt>
                <c:pt idx="80">
                  <c:v>39706</c:v>
                </c:pt>
                <c:pt idx="81">
                  <c:v>39736</c:v>
                </c:pt>
                <c:pt idx="82">
                  <c:v>39767</c:v>
                </c:pt>
                <c:pt idx="83">
                  <c:v>39797</c:v>
                </c:pt>
                <c:pt idx="84">
                  <c:v>39828</c:v>
                </c:pt>
                <c:pt idx="85">
                  <c:v>39859</c:v>
                </c:pt>
                <c:pt idx="86">
                  <c:v>39887</c:v>
                </c:pt>
                <c:pt idx="87">
                  <c:v>39918</c:v>
                </c:pt>
                <c:pt idx="88">
                  <c:v>39948</c:v>
                </c:pt>
                <c:pt idx="89">
                  <c:v>39979</c:v>
                </c:pt>
                <c:pt idx="90">
                  <c:v>40009</c:v>
                </c:pt>
                <c:pt idx="91">
                  <c:v>40040</c:v>
                </c:pt>
                <c:pt idx="92">
                  <c:v>40071</c:v>
                </c:pt>
                <c:pt idx="93">
                  <c:v>40101</c:v>
                </c:pt>
                <c:pt idx="94">
                  <c:v>40132</c:v>
                </c:pt>
                <c:pt idx="95">
                  <c:v>40162</c:v>
                </c:pt>
                <c:pt idx="96">
                  <c:v>40193</c:v>
                </c:pt>
                <c:pt idx="97">
                  <c:v>40224</c:v>
                </c:pt>
                <c:pt idx="98">
                  <c:v>40252</c:v>
                </c:pt>
                <c:pt idx="99">
                  <c:v>40283</c:v>
                </c:pt>
                <c:pt idx="100">
                  <c:v>40313</c:v>
                </c:pt>
                <c:pt idx="101">
                  <c:v>40344</c:v>
                </c:pt>
                <c:pt idx="102">
                  <c:v>40374</c:v>
                </c:pt>
                <c:pt idx="103">
                  <c:v>40405</c:v>
                </c:pt>
                <c:pt idx="104">
                  <c:v>40436</c:v>
                </c:pt>
                <c:pt idx="105">
                  <c:v>40466</c:v>
                </c:pt>
                <c:pt idx="106">
                  <c:v>40497</c:v>
                </c:pt>
                <c:pt idx="107">
                  <c:v>40527</c:v>
                </c:pt>
                <c:pt idx="108">
                  <c:v>40558</c:v>
                </c:pt>
                <c:pt idx="109">
                  <c:v>40589</c:v>
                </c:pt>
                <c:pt idx="110">
                  <c:v>40617</c:v>
                </c:pt>
                <c:pt idx="111">
                  <c:v>40648</c:v>
                </c:pt>
                <c:pt idx="112">
                  <c:v>40678</c:v>
                </c:pt>
                <c:pt idx="113">
                  <c:v>40709</c:v>
                </c:pt>
                <c:pt idx="114">
                  <c:v>40739</c:v>
                </c:pt>
                <c:pt idx="115">
                  <c:v>40770</c:v>
                </c:pt>
                <c:pt idx="116">
                  <c:v>40801</c:v>
                </c:pt>
                <c:pt idx="117">
                  <c:v>40831</c:v>
                </c:pt>
                <c:pt idx="118">
                  <c:v>40862</c:v>
                </c:pt>
                <c:pt idx="119">
                  <c:v>40892</c:v>
                </c:pt>
                <c:pt idx="120">
                  <c:v>40923</c:v>
                </c:pt>
                <c:pt idx="121">
                  <c:v>40954</c:v>
                </c:pt>
                <c:pt idx="122">
                  <c:v>40983</c:v>
                </c:pt>
                <c:pt idx="123">
                  <c:v>41014</c:v>
                </c:pt>
                <c:pt idx="124">
                  <c:v>41044</c:v>
                </c:pt>
                <c:pt idx="125">
                  <c:v>41075</c:v>
                </c:pt>
                <c:pt idx="126">
                  <c:v>41105</c:v>
                </c:pt>
                <c:pt idx="127">
                  <c:v>41136</c:v>
                </c:pt>
                <c:pt idx="128">
                  <c:v>41167</c:v>
                </c:pt>
                <c:pt idx="129">
                  <c:v>41197</c:v>
                </c:pt>
                <c:pt idx="130">
                  <c:v>41228</c:v>
                </c:pt>
                <c:pt idx="131">
                  <c:v>41258</c:v>
                </c:pt>
                <c:pt idx="132">
                  <c:v>41289</c:v>
                </c:pt>
                <c:pt idx="133">
                  <c:v>41320</c:v>
                </c:pt>
                <c:pt idx="134">
                  <c:v>41348</c:v>
                </c:pt>
                <c:pt idx="135">
                  <c:v>41379</c:v>
                </c:pt>
                <c:pt idx="136">
                  <c:v>41409</c:v>
                </c:pt>
                <c:pt idx="137">
                  <c:v>41440</c:v>
                </c:pt>
                <c:pt idx="138">
                  <c:v>41470</c:v>
                </c:pt>
                <c:pt idx="139">
                  <c:v>41501</c:v>
                </c:pt>
                <c:pt idx="140">
                  <c:v>41532</c:v>
                </c:pt>
                <c:pt idx="141">
                  <c:v>41562</c:v>
                </c:pt>
                <c:pt idx="142">
                  <c:v>41593</c:v>
                </c:pt>
                <c:pt idx="143">
                  <c:v>41623</c:v>
                </c:pt>
                <c:pt idx="144">
                  <c:v>41654</c:v>
                </c:pt>
                <c:pt idx="145">
                  <c:v>41685</c:v>
                </c:pt>
                <c:pt idx="146">
                  <c:v>41713</c:v>
                </c:pt>
                <c:pt idx="147">
                  <c:v>41744</c:v>
                </c:pt>
                <c:pt idx="148">
                  <c:v>41774</c:v>
                </c:pt>
                <c:pt idx="149">
                  <c:v>41805</c:v>
                </c:pt>
                <c:pt idx="150">
                  <c:v>41835</c:v>
                </c:pt>
                <c:pt idx="151">
                  <c:v>41866</c:v>
                </c:pt>
                <c:pt idx="152">
                  <c:v>41897</c:v>
                </c:pt>
                <c:pt idx="153">
                  <c:v>41927</c:v>
                </c:pt>
                <c:pt idx="154">
                  <c:v>41958</c:v>
                </c:pt>
                <c:pt idx="155">
                  <c:v>41988</c:v>
                </c:pt>
                <c:pt idx="156">
                  <c:v>42019</c:v>
                </c:pt>
                <c:pt idx="157">
                  <c:v>42050</c:v>
                </c:pt>
                <c:pt idx="158">
                  <c:v>42078</c:v>
                </c:pt>
                <c:pt idx="159">
                  <c:v>42109</c:v>
                </c:pt>
                <c:pt idx="160">
                  <c:v>42139</c:v>
                </c:pt>
                <c:pt idx="161">
                  <c:v>42170</c:v>
                </c:pt>
                <c:pt idx="162">
                  <c:v>42200</c:v>
                </c:pt>
                <c:pt idx="163">
                  <c:v>42231</c:v>
                </c:pt>
                <c:pt idx="164">
                  <c:v>42262</c:v>
                </c:pt>
                <c:pt idx="165">
                  <c:v>42292</c:v>
                </c:pt>
                <c:pt idx="166">
                  <c:v>42323</c:v>
                </c:pt>
                <c:pt idx="167">
                  <c:v>42353</c:v>
                </c:pt>
                <c:pt idx="168">
                  <c:v>42384</c:v>
                </c:pt>
                <c:pt idx="169">
                  <c:v>42415</c:v>
                </c:pt>
                <c:pt idx="170">
                  <c:v>42444</c:v>
                </c:pt>
                <c:pt idx="171">
                  <c:v>42475</c:v>
                </c:pt>
                <c:pt idx="172">
                  <c:v>42505</c:v>
                </c:pt>
                <c:pt idx="173">
                  <c:v>42536</c:v>
                </c:pt>
                <c:pt idx="174">
                  <c:v>42566</c:v>
                </c:pt>
                <c:pt idx="175">
                  <c:v>42597</c:v>
                </c:pt>
                <c:pt idx="176">
                  <c:v>42628</c:v>
                </c:pt>
                <c:pt idx="177">
                  <c:v>42658</c:v>
                </c:pt>
                <c:pt idx="178">
                  <c:v>42689</c:v>
                </c:pt>
                <c:pt idx="179">
                  <c:v>42719</c:v>
                </c:pt>
                <c:pt idx="180">
                  <c:v>42750</c:v>
                </c:pt>
                <c:pt idx="181">
                  <c:v>42781</c:v>
                </c:pt>
                <c:pt idx="182">
                  <c:v>42809</c:v>
                </c:pt>
                <c:pt idx="183">
                  <c:v>42840</c:v>
                </c:pt>
                <c:pt idx="184">
                  <c:v>42870</c:v>
                </c:pt>
                <c:pt idx="185">
                  <c:v>42901</c:v>
                </c:pt>
                <c:pt idx="186">
                  <c:v>42931</c:v>
                </c:pt>
                <c:pt idx="187">
                  <c:v>42962</c:v>
                </c:pt>
                <c:pt idx="188">
                  <c:v>42993</c:v>
                </c:pt>
                <c:pt idx="189">
                  <c:v>43023</c:v>
                </c:pt>
                <c:pt idx="190">
                  <c:v>43054</c:v>
                </c:pt>
                <c:pt idx="191">
                  <c:v>43084</c:v>
                </c:pt>
                <c:pt idx="192">
                  <c:v>43115</c:v>
                </c:pt>
                <c:pt idx="193">
                  <c:v>43146</c:v>
                </c:pt>
                <c:pt idx="194">
                  <c:v>43174</c:v>
                </c:pt>
                <c:pt idx="195">
                  <c:v>43205</c:v>
                </c:pt>
                <c:pt idx="196">
                  <c:v>43235</c:v>
                </c:pt>
                <c:pt idx="197">
                  <c:v>43266</c:v>
                </c:pt>
                <c:pt idx="198">
                  <c:v>43296</c:v>
                </c:pt>
                <c:pt idx="199">
                  <c:v>43327</c:v>
                </c:pt>
                <c:pt idx="200">
                  <c:v>43358</c:v>
                </c:pt>
                <c:pt idx="201">
                  <c:v>43388</c:v>
                </c:pt>
                <c:pt idx="202">
                  <c:v>43419</c:v>
                </c:pt>
                <c:pt idx="203">
                  <c:v>43449</c:v>
                </c:pt>
                <c:pt idx="204">
                  <c:v>43480</c:v>
                </c:pt>
                <c:pt idx="205">
                  <c:v>43511</c:v>
                </c:pt>
                <c:pt idx="206">
                  <c:v>43539</c:v>
                </c:pt>
                <c:pt idx="207">
                  <c:v>43570</c:v>
                </c:pt>
                <c:pt idx="208">
                  <c:v>43600</c:v>
                </c:pt>
                <c:pt idx="209">
                  <c:v>43631</c:v>
                </c:pt>
                <c:pt idx="210">
                  <c:v>43661</c:v>
                </c:pt>
                <c:pt idx="211">
                  <c:v>43692</c:v>
                </c:pt>
                <c:pt idx="212">
                  <c:v>43723</c:v>
                </c:pt>
                <c:pt idx="213">
                  <c:v>43753</c:v>
                </c:pt>
                <c:pt idx="214">
                  <c:v>43784</c:v>
                </c:pt>
                <c:pt idx="215">
                  <c:v>43814</c:v>
                </c:pt>
                <c:pt idx="216">
                  <c:v>43845</c:v>
                </c:pt>
                <c:pt idx="217">
                  <c:v>43876</c:v>
                </c:pt>
                <c:pt idx="218">
                  <c:v>43905</c:v>
                </c:pt>
                <c:pt idx="219">
                  <c:v>43936</c:v>
                </c:pt>
                <c:pt idx="220">
                  <c:v>43966</c:v>
                </c:pt>
                <c:pt idx="221">
                  <c:v>43997</c:v>
                </c:pt>
                <c:pt idx="222">
                  <c:v>44027</c:v>
                </c:pt>
                <c:pt idx="223">
                  <c:v>44058</c:v>
                </c:pt>
                <c:pt idx="224">
                  <c:v>44089</c:v>
                </c:pt>
                <c:pt idx="225">
                  <c:v>44119</c:v>
                </c:pt>
                <c:pt idx="226">
                  <c:v>44150</c:v>
                </c:pt>
                <c:pt idx="227">
                  <c:v>44180</c:v>
                </c:pt>
                <c:pt idx="228">
                  <c:v>44211</c:v>
                </c:pt>
                <c:pt idx="229">
                  <c:v>44242</c:v>
                </c:pt>
                <c:pt idx="230">
                  <c:v>44270</c:v>
                </c:pt>
                <c:pt idx="231">
                  <c:v>44301</c:v>
                </c:pt>
                <c:pt idx="232">
                  <c:v>44331</c:v>
                </c:pt>
                <c:pt idx="233">
                  <c:v>44362</c:v>
                </c:pt>
                <c:pt idx="234">
                  <c:v>44392</c:v>
                </c:pt>
                <c:pt idx="235">
                  <c:v>44423</c:v>
                </c:pt>
                <c:pt idx="236">
                  <c:v>44454</c:v>
                </c:pt>
                <c:pt idx="237">
                  <c:v>44484</c:v>
                </c:pt>
                <c:pt idx="238">
                  <c:v>44515</c:v>
                </c:pt>
                <c:pt idx="239">
                  <c:v>44545</c:v>
                </c:pt>
                <c:pt idx="240">
                  <c:v>44576</c:v>
                </c:pt>
                <c:pt idx="241">
                  <c:v>44607</c:v>
                </c:pt>
              </c:numCache>
            </c:numRef>
          </c:cat>
          <c:val>
            <c:numRef>
              <c:f>Sheet1!$C$16:$C$257</c:f>
              <c:numCache>
                <c:formatCode>_(* #,##0_);_(* \(#,##0\);_(* "-"??_);_(@_)</c:formatCode>
                <c:ptCount val="242"/>
                <c:pt idx="0">
                  <c:v>611982.25</c:v>
                </c:pt>
                <c:pt idx="1">
                  <c:v>611365.16666666663</c:v>
                </c:pt>
                <c:pt idx="2">
                  <c:v>610609.83333333337</c:v>
                </c:pt>
                <c:pt idx="3">
                  <c:v>612649.83333333337</c:v>
                </c:pt>
                <c:pt idx="4">
                  <c:v>615603.25</c:v>
                </c:pt>
                <c:pt idx="5">
                  <c:v>620507.75</c:v>
                </c:pt>
                <c:pt idx="6">
                  <c:v>623484.33333333337</c:v>
                </c:pt>
                <c:pt idx="7">
                  <c:v>625313.25</c:v>
                </c:pt>
                <c:pt idx="8">
                  <c:v>624873.25</c:v>
                </c:pt>
                <c:pt idx="9">
                  <c:v>624553</c:v>
                </c:pt>
                <c:pt idx="10">
                  <c:v>625663.25</c:v>
                </c:pt>
                <c:pt idx="11">
                  <c:v>627265.41666666663</c:v>
                </c:pt>
                <c:pt idx="12">
                  <c:v>627408.16666666663</c:v>
                </c:pt>
                <c:pt idx="13">
                  <c:v>628328.58333333337</c:v>
                </c:pt>
                <c:pt idx="14">
                  <c:v>625003.75</c:v>
                </c:pt>
                <c:pt idx="15">
                  <c:v>619011.25</c:v>
                </c:pt>
                <c:pt idx="16">
                  <c:v>614444.08333333337</c:v>
                </c:pt>
                <c:pt idx="17">
                  <c:v>607416.16666666663</c:v>
                </c:pt>
                <c:pt idx="18">
                  <c:v>604798.5</c:v>
                </c:pt>
                <c:pt idx="19">
                  <c:v>602211.33333333337</c:v>
                </c:pt>
                <c:pt idx="20">
                  <c:v>601469.41666666663</c:v>
                </c:pt>
                <c:pt idx="21">
                  <c:v>600230.5</c:v>
                </c:pt>
                <c:pt idx="22">
                  <c:v>597257.66666666663</c:v>
                </c:pt>
                <c:pt idx="23">
                  <c:v>595866.33333333337</c:v>
                </c:pt>
                <c:pt idx="24">
                  <c:v>595220.91666666663</c:v>
                </c:pt>
                <c:pt idx="25">
                  <c:v>595646.83333333337</c:v>
                </c:pt>
                <c:pt idx="26">
                  <c:v>596579.66666666663</c:v>
                </c:pt>
                <c:pt idx="27">
                  <c:v>597523.66666666663</c:v>
                </c:pt>
                <c:pt idx="28">
                  <c:v>598433</c:v>
                </c:pt>
                <c:pt idx="29">
                  <c:v>602719.25</c:v>
                </c:pt>
                <c:pt idx="30">
                  <c:v>602408.91666666663</c:v>
                </c:pt>
                <c:pt idx="31">
                  <c:v>602603.66666666663</c:v>
                </c:pt>
                <c:pt idx="32">
                  <c:v>603037.16666666663</c:v>
                </c:pt>
                <c:pt idx="33">
                  <c:v>602606.16666666663</c:v>
                </c:pt>
                <c:pt idx="34">
                  <c:v>603438.83333333337</c:v>
                </c:pt>
                <c:pt idx="35">
                  <c:v>604700.75</c:v>
                </c:pt>
                <c:pt idx="36">
                  <c:v>602276.83333333337</c:v>
                </c:pt>
                <c:pt idx="37">
                  <c:v>597459.16666666663</c:v>
                </c:pt>
                <c:pt idx="38">
                  <c:v>595602.16666666663</c:v>
                </c:pt>
                <c:pt idx="39">
                  <c:v>593950.33333333337</c:v>
                </c:pt>
                <c:pt idx="40">
                  <c:v>591670.58333333337</c:v>
                </c:pt>
                <c:pt idx="41">
                  <c:v>587816.25</c:v>
                </c:pt>
                <c:pt idx="42">
                  <c:v>583739.83333333337</c:v>
                </c:pt>
                <c:pt idx="43">
                  <c:v>578992.75</c:v>
                </c:pt>
                <c:pt idx="44">
                  <c:v>571309.75</c:v>
                </c:pt>
                <c:pt idx="45">
                  <c:v>563681.91666666663</c:v>
                </c:pt>
                <c:pt idx="46">
                  <c:v>557074.58333333337</c:v>
                </c:pt>
                <c:pt idx="47">
                  <c:v>550097.33333333337</c:v>
                </c:pt>
                <c:pt idx="48">
                  <c:v>544169.5</c:v>
                </c:pt>
                <c:pt idx="49">
                  <c:v>541510.08333333337</c:v>
                </c:pt>
                <c:pt idx="50">
                  <c:v>539802.91666666663</c:v>
                </c:pt>
                <c:pt idx="51">
                  <c:v>537137.08333333337</c:v>
                </c:pt>
                <c:pt idx="52">
                  <c:v>535418.58333333337</c:v>
                </c:pt>
                <c:pt idx="53">
                  <c:v>534716.58333333337</c:v>
                </c:pt>
                <c:pt idx="54">
                  <c:v>533921.66666666663</c:v>
                </c:pt>
                <c:pt idx="55">
                  <c:v>534307.91666666663</c:v>
                </c:pt>
                <c:pt idx="56">
                  <c:v>537886.08333333337</c:v>
                </c:pt>
                <c:pt idx="57">
                  <c:v>541422.41666666663</c:v>
                </c:pt>
                <c:pt idx="58">
                  <c:v>543664.5</c:v>
                </c:pt>
                <c:pt idx="59">
                  <c:v>543878.75</c:v>
                </c:pt>
                <c:pt idx="60">
                  <c:v>547383.66666666663</c:v>
                </c:pt>
                <c:pt idx="61">
                  <c:v>550769.91666666663</c:v>
                </c:pt>
                <c:pt idx="62">
                  <c:v>550277.75</c:v>
                </c:pt>
                <c:pt idx="63">
                  <c:v>550739.75</c:v>
                </c:pt>
                <c:pt idx="64">
                  <c:v>550829.08333333337</c:v>
                </c:pt>
                <c:pt idx="65">
                  <c:v>551056.16666666663</c:v>
                </c:pt>
                <c:pt idx="66">
                  <c:v>550916.5</c:v>
                </c:pt>
                <c:pt idx="67">
                  <c:v>550945.58333333337</c:v>
                </c:pt>
                <c:pt idx="68">
                  <c:v>550713.08333333337</c:v>
                </c:pt>
                <c:pt idx="69">
                  <c:v>550433.91666666663</c:v>
                </c:pt>
                <c:pt idx="70">
                  <c:v>551601.41666666663</c:v>
                </c:pt>
                <c:pt idx="71">
                  <c:v>554559.75</c:v>
                </c:pt>
                <c:pt idx="72">
                  <c:v>557719.33333333337</c:v>
                </c:pt>
                <c:pt idx="73">
                  <c:v>559223.58333333337</c:v>
                </c:pt>
                <c:pt idx="74">
                  <c:v>561844.91666666663</c:v>
                </c:pt>
                <c:pt idx="75">
                  <c:v>563317.66666666663</c:v>
                </c:pt>
                <c:pt idx="76">
                  <c:v>565103.5</c:v>
                </c:pt>
                <c:pt idx="77">
                  <c:v>565318.33333333337</c:v>
                </c:pt>
                <c:pt idx="78">
                  <c:v>566575.75</c:v>
                </c:pt>
                <c:pt idx="79">
                  <c:v>566376.5</c:v>
                </c:pt>
                <c:pt idx="80">
                  <c:v>563061.25</c:v>
                </c:pt>
                <c:pt idx="81">
                  <c:v>562786.58333333337</c:v>
                </c:pt>
                <c:pt idx="82">
                  <c:v>560958.16666666663</c:v>
                </c:pt>
                <c:pt idx="83">
                  <c:v>555848.33333333337</c:v>
                </c:pt>
                <c:pt idx="84">
                  <c:v>549445.5</c:v>
                </c:pt>
                <c:pt idx="85">
                  <c:v>541608</c:v>
                </c:pt>
                <c:pt idx="86">
                  <c:v>535419.75</c:v>
                </c:pt>
                <c:pt idx="87">
                  <c:v>530007.66666666663</c:v>
                </c:pt>
                <c:pt idx="88">
                  <c:v>523764.08333333331</c:v>
                </c:pt>
                <c:pt idx="89">
                  <c:v>519239.83333333331</c:v>
                </c:pt>
                <c:pt idx="90">
                  <c:v>515128.41666666669</c:v>
                </c:pt>
                <c:pt idx="91">
                  <c:v>512351</c:v>
                </c:pt>
                <c:pt idx="92">
                  <c:v>512852.5</c:v>
                </c:pt>
                <c:pt idx="93">
                  <c:v>511537.08333333331</c:v>
                </c:pt>
                <c:pt idx="94">
                  <c:v>510405.33333333331</c:v>
                </c:pt>
                <c:pt idx="95">
                  <c:v>513947.66666666669</c:v>
                </c:pt>
                <c:pt idx="96">
                  <c:v>519053</c:v>
                </c:pt>
                <c:pt idx="97">
                  <c:v>525020.25</c:v>
                </c:pt>
                <c:pt idx="98">
                  <c:v>530255.83333333337</c:v>
                </c:pt>
                <c:pt idx="99">
                  <c:v>534033.58333333337</c:v>
                </c:pt>
                <c:pt idx="100">
                  <c:v>540420.58333333337</c:v>
                </c:pt>
                <c:pt idx="101">
                  <c:v>546260.66666666663</c:v>
                </c:pt>
                <c:pt idx="102">
                  <c:v>551333</c:v>
                </c:pt>
                <c:pt idx="103">
                  <c:v>554995.83333333337</c:v>
                </c:pt>
                <c:pt idx="104">
                  <c:v>559324.41666666663</c:v>
                </c:pt>
                <c:pt idx="105">
                  <c:v>561377.75</c:v>
                </c:pt>
                <c:pt idx="106">
                  <c:v>565049.58333333337</c:v>
                </c:pt>
                <c:pt idx="107">
                  <c:v>568849.41666666663</c:v>
                </c:pt>
                <c:pt idx="108">
                  <c:v>570071.75</c:v>
                </c:pt>
                <c:pt idx="109">
                  <c:v>570443.33333333337</c:v>
                </c:pt>
                <c:pt idx="110">
                  <c:v>571882.41666666663</c:v>
                </c:pt>
                <c:pt idx="111">
                  <c:v>574470.66666666663</c:v>
                </c:pt>
                <c:pt idx="112">
                  <c:v>576035.58333333337</c:v>
                </c:pt>
                <c:pt idx="113">
                  <c:v>576556.33333333337</c:v>
                </c:pt>
                <c:pt idx="114">
                  <c:v>577007.83333333337</c:v>
                </c:pt>
                <c:pt idx="115">
                  <c:v>578199.83333333337</c:v>
                </c:pt>
                <c:pt idx="116">
                  <c:v>579321.25</c:v>
                </c:pt>
                <c:pt idx="117">
                  <c:v>581331.75</c:v>
                </c:pt>
                <c:pt idx="118">
                  <c:v>582785.16666666663</c:v>
                </c:pt>
                <c:pt idx="119">
                  <c:v>582843.41666666663</c:v>
                </c:pt>
                <c:pt idx="120">
                  <c:v>583422.5</c:v>
                </c:pt>
                <c:pt idx="121">
                  <c:v>585377.58333333337</c:v>
                </c:pt>
                <c:pt idx="122">
                  <c:v>584775.16666666663</c:v>
                </c:pt>
                <c:pt idx="123">
                  <c:v>585667.75</c:v>
                </c:pt>
                <c:pt idx="124">
                  <c:v>586766.08333333337</c:v>
                </c:pt>
                <c:pt idx="125">
                  <c:v>589297.08333333337</c:v>
                </c:pt>
                <c:pt idx="126">
                  <c:v>592007.33333333337</c:v>
                </c:pt>
                <c:pt idx="127">
                  <c:v>594803.08333333337</c:v>
                </c:pt>
                <c:pt idx="128">
                  <c:v>596956.25</c:v>
                </c:pt>
                <c:pt idx="129">
                  <c:v>599634.58333333337</c:v>
                </c:pt>
                <c:pt idx="130">
                  <c:v>601555.25</c:v>
                </c:pt>
                <c:pt idx="131">
                  <c:v>602184.66666666663</c:v>
                </c:pt>
                <c:pt idx="132">
                  <c:v>603053.58333333337</c:v>
                </c:pt>
                <c:pt idx="133">
                  <c:v>602968.41666666663</c:v>
                </c:pt>
                <c:pt idx="134">
                  <c:v>606757.66666666663</c:v>
                </c:pt>
                <c:pt idx="135">
                  <c:v>608514</c:v>
                </c:pt>
                <c:pt idx="136">
                  <c:v>609902.33333333337</c:v>
                </c:pt>
                <c:pt idx="137">
                  <c:v>609742.16666666663</c:v>
                </c:pt>
                <c:pt idx="138">
                  <c:v>609978.5</c:v>
                </c:pt>
                <c:pt idx="139">
                  <c:v>610343.83333333337</c:v>
                </c:pt>
                <c:pt idx="140">
                  <c:v>610344.16666666663</c:v>
                </c:pt>
                <c:pt idx="141">
                  <c:v>611102.33333333337</c:v>
                </c:pt>
                <c:pt idx="142">
                  <c:v>614028.25</c:v>
                </c:pt>
                <c:pt idx="143">
                  <c:v>618787.5</c:v>
                </c:pt>
                <c:pt idx="144">
                  <c:v>622622.83333333337</c:v>
                </c:pt>
                <c:pt idx="145">
                  <c:v>625705.91666666663</c:v>
                </c:pt>
                <c:pt idx="146">
                  <c:v>627924.66666666663</c:v>
                </c:pt>
                <c:pt idx="147">
                  <c:v>630190.83333333337</c:v>
                </c:pt>
                <c:pt idx="148">
                  <c:v>631284.58333333337</c:v>
                </c:pt>
                <c:pt idx="149">
                  <c:v>633111.33333333337</c:v>
                </c:pt>
                <c:pt idx="150">
                  <c:v>635372.66666666663</c:v>
                </c:pt>
                <c:pt idx="151">
                  <c:v>636783.5</c:v>
                </c:pt>
                <c:pt idx="152">
                  <c:v>638112.75</c:v>
                </c:pt>
                <c:pt idx="153">
                  <c:v>637948.83333333337</c:v>
                </c:pt>
                <c:pt idx="154">
                  <c:v>638554.33333333337</c:v>
                </c:pt>
                <c:pt idx="155">
                  <c:v>637170</c:v>
                </c:pt>
                <c:pt idx="156">
                  <c:v>636836</c:v>
                </c:pt>
                <c:pt idx="157">
                  <c:v>636872.08333333337</c:v>
                </c:pt>
                <c:pt idx="158">
                  <c:v>635286.91666666663</c:v>
                </c:pt>
                <c:pt idx="159">
                  <c:v>633632.58333333337</c:v>
                </c:pt>
                <c:pt idx="160">
                  <c:v>633363.91666666663</c:v>
                </c:pt>
                <c:pt idx="161">
                  <c:v>632436.5</c:v>
                </c:pt>
                <c:pt idx="162">
                  <c:v>631340.58333333337</c:v>
                </c:pt>
                <c:pt idx="163">
                  <c:v>630618.41666666663</c:v>
                </c:pt>
                <c:pt idx="164">
                  <c:v>629624.41666666663</c:v>
                </c:pt>
                <c:pt idx="165">
                  <c:v>629880.83333333337</c:v>
                </c:pt>
                <c:pt idx="166">
                  <c:v>628123.58333333337</c:v>
                </c:pt>
                <c:pt idx="167">
                  <c:v>626825.25</c:v>
                </c:pt>
                <c:pt idx="168">
                  <c:v>627062.91666666663</c:v>
                </c:pt>
                <c:pt idx="169">
                  <c:v>627326.83333333337</c:v>
                </c:pt>
                <c:pt idx="170">
                  <c:v>627417</c:v>
                </c:pt>
                <c:pt idx="171">
                  <c:v>628426.33333333337</c:v>
                </c:pt>
                <c:pt idx="172">
                  <c:v>629245.66666666663</c:v>
                </c:pt>
                <c:pt idx="173">
                  <c:v>630554.83333333337</c:v>
                </c:pt>
                <c:pt idx="174">
                  <c:v>632603.16666666663</c:v>
                </c:pt>
                <c:pt idx="175">
                  <c:v>634909.33333333337</c:v>
                </c:pt>
                <c:pt idx="176">
                  <c:v>636976.58333333337</c:v>
                </c:pt>
                <c:pt idx="177">
                  <c:v>637787.08333333337</c:v>
                </c:pt>
                <c:pt idx="178">
                  <c:v>639085.58333333337</c:v>
                </c:pt>
                <c:pt idx="179">
                  <c:v>644057.41666666663</c:v>
                </c:pt>
                <c:pt idx="180">
                  <c:v>645144.16666666663</c:v>
                </c:pt>
                <c:pt idx="181">
                  <c:v>644062.58333333337</c:v>
                </c:pt>
                <c:pt idx="182">
                  <c:v>646864.66666666663</c:v>
                </c:pt>
                <c:pt idx="183">
                  <c:v>647829.58333333337</c:v>
                </c:pt>
                <c:pt idx="184">
                  <c:v>649140.58333333337</c:v>
                </c:pt>
                <c:pt idx="185">
                  <c:v>651132.41666666663</c:v>
                </c:pt>
                <c:pt idx="186">
                  <c:v>651717.16666666663</c:v>
                </c:pt>
                <c:pt idx="187">
                  <c:v>652500</c:v>
                </c:pt>
                <c:pt idx="188">
                  <c:v>653439.66666666663</c:v>
                </c:pt>
                <c:pt idx="189">
                  <c:v>656259.5</c:v>
                </c:pt>
                <c:pt idx="190">
                  <c:v>659710.08333333337</c:v>
                </c:pt>
                <c:pt idx="191">
                  <c:v>661918</c:v>
                </c:pt>
                <c:pt idx="192">
                  <c:v>665917.5</c:v>
                </c:pt>
                <c:pt idx="193">
                  <c:v>670025.41666666663</c:v>
                </c:pt>
                <c:pt idx="194">
                  <c:v>673487.41666666663</c:v>
                </c:pt>
                <c:pt idx="195">
                  <c:v>678963.58333333337</c:v>
                </c:pt>
                <c:pt idx="196">
                  <c:v>682489.83333333337</c:v>
                </c:pt>
                <c:pt idx="197">
                  <c:v>685390.66666666663</c:v>
                </c:pt>
                <c:pt idx="198">
                  <c:v>689078.25</c:v>
                </c:pt>
                <c:pt idx="199">
                  <c:v>691659.83333333337</c:v>
                </c:pt>
                <c:pt idx="200">
                  <c:v>695150.75</c:v>
                </c:pt>
                <c:pt idx="201">
                  <c:v>697472.33333333337</c:v>
                </c:pt>
                <c:pt idx="202">
                  <c:v>700841.33333333337</c:v>
                </c:pt>
                <c:pt idx="203">
                  <c:v>701441.58333333337</c:v>
                </c:pt>
                <c:pt idx="204">
                  <c:v>702973.16666666663</c:v>
                </c:pt>
                <c:pt idx="205">
                  <c:v>704620.41666666663</c:v>
                </c:pt>
                <c:pt idx="206">
                  <c:v>705636.66666666663</c:v>
                </c:pt>
                <c:pt idx="207">
                  <c:v>703783.58333333337</c:v>
                </c:pt>
                <c:pt idx="208">
                  <c:v>704130.25</c:v>
                </c:pt>
                <c:pt idx="209">
                  <c:v>702887.91666666663</c:v>
                </c:pt>
                <c:pt idx="210">
                  <c:v>701371.91666666663</c:v>
                </c:pt>
                <c:pt idx="211">
                  <c:v>701743.5</c:v>
                </c:pt>
                <c:pt idx="212">
                  <c:v>700649.33333333337</c:v>
                </c:pt>
                <c:pt idx="213">
                  <c:v>700579.58333333337</c:v>
                </c:pt>
                <c:pt idx="214">
                  <c:v>700468.33333333337</c:v>
                </c:pt>
                <c:pt idx="215">
                  <c:v>701388.5</c:v>
                </c:pt>
                <c:pt idx="216">
                  <c:v>699608</c:v>
                </c:pt>
                <c:pt idx="217">
                  <c:v>700013.25</c:v>
                </c:pt>
                <c:pt idx="218">
                  <c:v>696647.41666666663</c:v>
                </c:pt>
                <c:pt idx="219">
                  <c:v>693127.33333333337</c:v>
                </c:pt>
                <c:pt idx="220">
                  <c:v>688244</c:v>
                </c:pt>
                <c:pt idx="221">
                  <c:v>685405.16666666663</c:v>
                </c:pt>
                <c:pt idx="222">
                  <c:v>684029.5</c:v>
                </c:pt>
                <c:pt idx="223">
                  <c:v>682013.33333333337</c:v>
                </c:pt>
                <c:pt idx="224">
                  <c:v>681955.08333333337</c:v>
                </c:pt>
                <c:pt idx="225">
                  <c:v>682129.5</c:v>
                </c:pt>
                <c:pt idx="226">
                  <c:v>679339.33333333337</c:v>
                </c:pt>
                <c:pt idx="227">
                  <c:v>679227.08333333337</c:v>
                </c:pt>
                <c:pt idx="228">
                  <c:v>679529.25</c:v>
                </c:pt>
                <c:pt idx="229">
                  <c:v>674557.75</c:v>
                </c:pt>
                <c:pt idx="230">
                  <c:v>673415.25</c:v>
                </c:pt>
                <c:pt idx="231">
                  <c:v>676506.75</c:v>
                </c:pt>
                <c:pt idx="232">
                  <c:v>679430.25</c:v>
                </c:pt>
                <c:pt idx="233">
                  <c:v>682027.58333333337</c:v>
                </c:pt>
                <c:pt idx="234">
                  <c:v>684215.58333333337</c:v>
                </c:pt>
                <c:pt idx="235">
                  <c:v>685374.66666666663</c:v>
                </c:pt>
                <c:pt idx="236">
                  <c:v>683744.83333333337</c:v>
                </c:pt>
                <c:pt idx="237">
                  <c:v>682408.5</c:v>
                </c:pt>
                <c:pt idx="238">
                  <c:v>684084.66666666663</c:v>
                </c:pt>
                <c:pt idx="239">
                  <c:v>683047.41666666663</c:v>
                </c:pt>
                <c:pt idx="240">
                  <c:v>685247.83333333337</c:v>
                </c:pt>
                <c:pt idx="241">
                  <c:v>689555.25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E-44C8-B7F0-D482CDB9F68E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Sheet1!$A$16:$A$257</c:f>
              <c:numCache>
                <c:formatCode>mmm\-yyyy</c:formatCode>
                <c:ptCount val="242"/>
                <c:pt idx="0">
                  <c:v>37271</c:v>
                </c:pt>
                <c:pt idx="1">
                  <c:v>37302</c:v>
                </c:pt>
                <c:pt idx="2">
                  <c:v>37330</c:v>
                </c:pt>
                <c:pt idx="3">
                  <c:v>37361</c:v>
                </c:pt>
                <c:pt idx="4">
                  <c:v>37391</c:v>
                </c:pt>
                <c:pt idx="5">
                  <c:v>37422</c:v>
                </c:pt>
                <c:pt idx="6">
                  <c:v>37452</c:v>
                </c:pt>
                <c:pt idx="7">
                  <c:v>37483</c:v>
                </c:pt>
                <c:pt idx="8">
                  <c:v>37514</c:v>
                </c:pt>
                <c:pt idx="9">
                  <c:v>37544</c:v>
                </c:pt>
                <c:pt idx="10">
                  <c:v>37575</c:v>
                </c:pt>
                <c:pt idx="11">
                  <c:v>37605</c:v>
                </c:pt>
                <c:pt idx="12">
                  <c:v>37636</c:v>
                </c:pt>
                <c:pt idx="13">
                  <c:v>37667</c:v>
                </c:pt>
                <c:pt idx="14">
                  <c:v>37695</c:v>
                </c:pt>
                <c:pt idx="15">
                  <c:v>37726</c:v>
                </c:pt>
                <c:pt idx="16">
                  <c:v>37756</c:v>
                </c:pt>
                <c:pt idx="17">
                  <c:v>37787</c:v>
                </c:pt>
                <c:pt idx="18">
                  <c:v>37817</c:v>
                </c:pt>
                <c:pt idx="19">
                  <c:v>37848</c:v>
                </c:pt>
                <c:pt idx="20">
                  <c:v>37879</c:v>
                </c:pt>
                <c:pt idx="21">
                  <c:v>37909</c:v>
                </c:pt>
                <c:pt idx="22">
                  <c:v>37940</c:v>
                </c:pt>
                <c:pt idx="23">
                  <c:v>37970</c:v>
                </c:pt>
                <c:pt idx="24">
                  <c:v>38001</c:v>
                </c:pt>
                <c:pt idx="25">
                  <c:v>38032</c:v>
                </c:pt>
                <c:pt idx="26">
                  <c:v>38061</c:v>
                </c:pt>
                <c:pt idx="27">
                  <c:v>38092</c:v>
                </c:pt>
                <c:pt idx="28">
                  <c:v>38122</c:v>
                </c:pt>
                <c:pt idx="29">
                  <c:v>38153</c:v>
                </c:pt>
                <c:pt idx="30">
                  <c:v>38183</c:v>
                </c:pt>
                <c:pt idx="31">
                  <c:v>38214</c:v>
                </c:pt>
                <c:pt idx="32">
                  <c:v>38245</c:v>
                </c:pt>
                <c:pt idx="33">
                  <c:v>38275</c:v>
                </c:pt>
                <c:pt idx="34">
                  <c:v>38306</c:v>
                </c:pt>
                <c:pt idx="35">
                  <c:v>38336</c:v>
                </c:pt>
                <c:pt idx="36">
                  <c:v>38367</c:v>
                </c:pt>
                <c:pt idx="37">
                  <c:v>38398</c:v>
                </c:pt>
                <c:pt idx="38">
                  <c:v>38426</c:v>
                </c:pt>
                <c:pt idx="39">
                  <c:v>38457</c:v>
                </c:pt>
                <c:pt idx="40">
                  <c:v>38487</c:v>
                </c:pt>
                <c:pt idx="41">
                  <c:v>38518</c:v>
                </c:pt>
                <c:pt idx="42">
                  <c:v>38548</c:v>
                </c:pt>
                <c:pt idx="43">
                  <c:v>38579</c:v>
                </c:pt>
                <c:pt idx="44">
                  <c:v>38610</c:v>
                </c:pt>
                <c:pt idx="45">
                  <c:v>38640</c:v>
                </c:pt>
                <c:pt idx="46">
                  <c:v>38671</c:v>
                </c:pt>
                <c:pt idx="47">
                  <c:v>38701</c:v>
                </c:pt>
                <c:pt idx="48">
                  <c:v>38732</c:v>
                </c:pt>
                <c:pt idx="49">
                  <c:v>38763</c:v>
                </c:pt>
                <c:pt idx="50">
                  <c:v>38791</c:v>
                </c:pt>
                <c:pt idx="51">
                  <c:v>38822</c:v>
                </c:pt>
                <c:pt idx="52">
                  <c:v>38852</c:v>
                </c:pt>
                <c:pt idx="53">
                  <c:v>38883</c:v>
                </c:pt>
                <c:pt idx="54">
                  <c:v>38913</c:v>
                </c:pt>
                <c:pt idx="55">
                  <c:v>38944</c:v>
                </c:pt>
                <c:pt idx="56">
                  <c:v>38975</c:v>
                </c:pt>
                <c:pt idx="57">
                  <c:v>39005</c:v>
                </c:pt>
                <c:pt idx="58">
                  <c:v>39036</c:v>
                </c:pt>
                <c:pt idx="59">
                  <c:v>39066</c:v>
                </c:pt>
                <c:pt idx="60">
                  <c:v>39097</c:v>
                </c:pt>
                <c:pt idx="61">
                  <c:v>39128</c:v>
                </c:pt>
                <c:pt idx="62">
                  <c:v>39156</c:v>
                </c:pt>
                <c:pt idx="63">
                  <c:v>39187</c:v>
                </c:pt>
                <c:pt idx="64">
                  <c:v>39217</c:v>
                </c:pt>
                <c:pt idx="65">
                  <c:v>39248</c:v>
                </c:pt>
                <c:pt idx="66">
                  <c:v>39278</c:v>
                </c:pt>
                <c:pt idx="67">
                  <c:v>39309</c:v>
                </c:pt>
                <c:pt idx="68">
                  <c:v>39340</c:v>
                </c:pt>
                <c:pt idx="69">
                  <c:v>39370</c:v>
                </c:pt>
                <c:pt idx="70">
                  <c:v>39401</c:v>
                </c:pt>
                <c:pt idx="71">
                  <c:v>39431</c:v>
                </c:pt>
                <c:pt idx="72">
                  <c:v>39462</c:v>
                </c:pt>
                <c:pt idx="73">
                  <c:v>39493</c:v>
                </c:pt>
                <c:pt idx="74">
                  <c:v>39522</c:v>
                </c:pt>
                <c:pt idx="75">
                  <c:v>39553</c:v>
                </c:pt>
                <c:pt idx="76">
                  <c:v>39583</c:v>
                </c:pt>
                <c:pt idx="77">
                  <c:v>39614</c:v>
                </c:pt>
                <c:pt idx="78">
                  <c:v>39644</c:v>
                </c:pt>
                <c:pt idx="79">
                  <c:v>39675</c:v>
                </c:pt>
                <c:pt idx="80">
                  <c:v>39706</c:v>
                </c:pt>
                <c:pt idx="81">
                  <c:v>39736</c:v>
                </c:pt>
                <c:pt idx="82">
                  <c:v>39767</c:v>
                </c:pt>
                <c:pt idx="83">
                  <c:v>39797</c:v>
                </c:pt>
                <c:pt idx="84">
                  <c:v>39828</c:v>
                </c:pt>
                <c:pt idx="85">
                  <c:v>39859</c:v>
                </c:pt>
                <c:pt idx="86">
                  <c:v>39887</c:v>
                </c:pt>
                <c:pt idx="87">
                  <c:v>39918</c:v>
                </c:pt>
                <c:pt idx="88">
                  <c:v>39948</c:v>
                </c:pt>
                <c:pt idx="89">
                  <c:v>39979</c:v>
                </c:pt>
                <c:pt idx="90">
                  <c:v>40009</c:v>
                </c:pt>
                <c:pt idx="91">
                  <c:v>40040</c:v>
                </c:pt>
                <c:pt idx="92">
                  <c:v>40071</c:v>
                </c:pt>
                <c:pt idx="93">
                  <c:v>40101</c:v>
                </c:pt>
                <c:pt idx="94">
                  <c:v>40132</c:v>
                </c:pt>
                <c:pt idx="95">
                  <c:v>40162</c:v>
                </c:pt>
                <c:pt idx="96">
                  <c:v>40193</c:v>
                </c:pt>
                <c:pt idx="97">
                  <c:v>40224</c:v>
                </c:pt>
                <c:pt idx="98">
                  <c:v>40252</c:v>
                </c:pt>
                <c:pt idx="99">
                  <c:v>40283</c:v>
                </c:pt>
                <c:pt idx="100">
                  <c:v>40313</c:v>
                </c:pt>
                <c:pt idx="101">
                  <c:v>40344</c:v>
                </c:pt>
                <c:pt idx="102">
                  <c:v>40374</c:v>
                </c:pt>
                <c:pt idx="103">
                  <c:v>40405</c:v>
                </c:pt>
                <c:pt idx="104">
                  <c:v>40436</c:v>
                </c:pt>
                <c:pt idx="105">
                  <c:v>40466</c:v>
                </c:pt>
                <c:pt idx="106">
                  <c:v>40497</c:v>
                </c:pt>
                <c:pt idx="107">
                  <c:v>40527</c:v>
                </c:pt>
                <c:pt idx="108">
                  <c:v>40558</c:v>
                </c:pt>
                <c:pt idx="109">
                  <c:v>40589</c:v>
                </c:pt>
                <c:pt idx="110">
                  <c:v>40617</c:v>
                </c:pt>
                <c:pt idx="111">
                  <c:v>40648</c:v>
                </c:pt>
                <c:pt idx="112">
                  <c:v>40678</c:v>
                </c:pt>
                <c:pt idx="113">
                  <c:v>40709</c:v>
                </c:pt>
                <c:pt idx="114">
                  <c:v>40739</c:v>
                </c:pt>
                <c:pt idx="115">
                  <c:v>40770</c:v>
                </c:pt>
                <c:pt idx="116">
                  <c:v>40801</c:v>
                </c:pt>
                <c:pt idx="117">
                  <c:v>40831</c:v>
                </c:pt>
                <c:pt idx="118">
                  <c:v>40862</c:v>
                </c:pt>
                <c:pt idx="119">
                  <c:v>40892</c:v>
                </c:pt>
                <c:pt idx="120">
                  <c:v>40923</c:v>
                </c:pt>
                <c:pt idx="121">
                  <c:v>40954</c:v>
                </c:pt>
                <c:pt idx="122">
                  <c:v>40983</c:v>
                </c:pt>
                <c:pt idx="123">
                  <c:v>41014</c:v>
                </c:pt>
                <c:pt idx="124">
                  <c:v>41044</c:v>
                </c:pt>
                <c:pt idx="125">
                  <c:v>41075</c:v>
                </c:pt>
                <c:pt idx="126">
                  <c:v>41105</c:v>
                </c:pt>
                <c:pt idx="127">
                  <c:v>41136</c:v>
                </c:pt>
                <c:pt idx="128">
                  <c:v>41167</c:v>
                </c:pt>
                <c:pt idx="129">
                  <c:v>41197</c:v>
                </c:pt>
                <c:pt idx="130">
                  <c:v>41228</c:v>
                </c:pt>
                <c:pt idx="131">
                  <c:v>41258</c:v>
                </c:pt>
                <c:pt idx="132">
                  <c:v>41289</c:v>
                </c:pt>
                <c:pt idx="133">
                  <c:v>41320</c:v>
                </c:pt>
                <c:pt idx="134">
                  <c:v>41348</c:v>
                </c:pt>
                <c:pt idx="135">
                  <c:v>41379</c:v>
                </c:pt>
                <c:pt idx="136">
                  <c:v>41409</c:v>
                </c:pt>
                <c:pt idx="137">
                  <c:v>41440</c:v>
                </c:pt>
                <c:pt idx="138">
                  <c:v>41470</c:v>
                </c:pt>
                <c:pt idx="139">
                  <c:v>41501</c:v>
                </c:pt>
                <c:pt idx="140">
                  <c:v>41532</c:v>
                </c:pt>
                <c:pt idx="141">
                  <c:v>41562</c:v>
                </c:pt>
                <c:pt idx="142">
                  <c:v>41593</c:v>
                </c:pt>
                <c:pt idx="143">
                  <c:v>41623</c:v>
                </c:pt>
                <c:pt idx="144">
                  <c:v>41654</c:v>
                </c:pt>
                <c:pt idx="145">
                  <c:v>41685</c:v>
                </c:pt>
                <c:pt idx="146">
                  <c:v>41713</c:v>
                </c:pt>
                <c:pt idx="147">
                  <c:v>41744</c:v>
                </c:pt>
                <c:pt idx="148">
                  <c:v>41774</c:v>
                </c:pt>
                <c:pt idx="149">
                  <c:v>41805</c:v>
                </c:pt>
                <c:pt idx="150">
                  <c:v>41835</c:v>
                </c:pt>
                <c:pt idx="151">
                  <c:v>41866</c:v>
                </c:pt>
                <c:pt idx="152">
                  <c:v>41897</c:v>
                </c:pt>
                <c:pt idx="153">
                  <c:v>41927</c:v>
                </c:pt>
                <c:pt idx="154">
                  <c:v>41958</c:v>
                </c:pt>
                <c:pt idx="155">
                  <c:v>41988</c:v>
                </c:pt>
                <c:pt idx="156">
                  <c:v>42019</c:v>
                </c:pt>
                <c:pt idx="157">
                  <c:v>42050</c:v>
                </c:pt>
                <c:pt idx="158">
                  <c:v>42078</c:v>
                </c:pt>
                <c:pt idx="159">
                  <c:v>42109</c:v>
                </c:pt>
                <c:pt idx="160">
                  <c:v>42139</c:v>
                </c:pt>
                <c:pt idx="161">
                  <c:v>42170</c:v>
                </c:pt>
                <c:pt idx="162">
                  <c:v>42200</c:v>
                </c:pt>
                <c:pt idx="163">
                  <c:v>42231</c:v>
                </c:pt>
                <c:pt idx="164">
                  <c:v>42262</c:v>
                </c:pt>
                <c:pt idx="165">
                  <c:v>42292</c:v>
                </c:pt>
                <c:pt idx="166">
                  <c:v>42323</c:v>
                </c:pt>
                <c:pt idx="167">
                  <c:v>42353</c:v>
                </c:pt>
                <c:pt idx="168">
                  <c:v>42384</c:v>
                </c:pt>
                <c:pt idx="169">
                  <c:v>42415</c:v>
                </c:pt>
                <c:pt idx="170">
                  <c:v>42444</c:v>
                </c:pt>
                <c:pt idx="171">
                  <c:v>42475</c:v>
                </c:pt>
                <c:pt idx="172">
                  <c:v>42505</c:v>
                </c:pt>
                <c:pt idx="173">
                  <c:v>42536</c:v>
                </c:pt>
                <c:pt idx="174">
                  <c:v>42566</c:v>
                </c:pt>
                <c:pt idx="175">
                  <c:v>42597</c:v>
                </c:pt>
                <c:pt idx="176">
                  <c:v>42628</c:v>
                </c:pt>
                <c:pt idx="177">
                  <c:v>42658</c:v>
                </c:pt>
                <c:pt idx="178">
                  <c:v>42689</c:v>
                </c:pt>
                <c:pt idx="179">
                  <c:v>42719</c:v>
                </c:pt>
                <c:pt idx="180">
                  <c:v>42750</c:v>
                </c:pt>
                <c:pt idx="181">
                  <c:v>42781</c:v>
                </c:pt>
                <c:pt idx="182">
                  <c:v>42809</c:v>
                </c:pt>
                <c:pt idx="183">
                  <c:v>42840</c:v>
                </c:pt>
                <c:pt idx="184">
                  <c:v>42870</c:v>
                </c:pt>
                <c:pt idx="185">
                  <c:v>42901</c:v>
                </c:pt>
                <c:pt idx="186">
                  <c:v>42931</c:v>
                </c:pt>
                <c:pt idx="187">
                  <c:v>42962</c:v>
                </c:pt>
                <c:pt idx="188">
                  <c:v>42993</c:v>
                </c:pt>
                <c:pt idx="189">
                  <c:v>43023</c:v>
                </c:pt>
                <c:pt idx="190">
                  <c:v>43054</c:v>
                </c:pt>
                <c:pt idx="191">
                  <c:v>43084</c:v>
                </c:pt>
                <c:pt idx="192">
                  <c:v>43115</c:v>
                </c:pt>
                <c:pt idx="193">
                  <c:v>43146</c:v>
                </c:pt>
                <c:pt idx="194">
                  <c:v>43174</c:v>
                </c:pt>
                <c:pt idx="195">
                  <c:v>43205</c:v>
                </c:pt>
                <c:pt idx="196">
                  <c:v>43235</c:v>
                </c:pt>
                <c:pt idx="197">
                  <c:v>43266</c:v>
                </c:pt>
                <c:pt idx="198">
                  <c:v>43296</c:v>
                </c:pt>
                <c:pt idx="199">
                  <c:v>43327</c:v>
                </c:pt>
                <c:pt idx="200">
                  <c:v>43358</c:v>
                </c:pt>
                <c:pt idx="201">
                  <c:v>43388</c:v>
                </c:pt>
                <c:pt idx="202">
                  <c:v>43419</c:v>
                </c:pt>
                <c:pt idx="203">
                  <c:v>43449</c:v>
                </c:pt>
                <c:pt idx="204">
                  <c:v>43480</c:v>
                </c:pt>
                <c:pt idx="205">
                  <c:v>43511</c:v>
                </c:pt>
                <c:pt idx="206">
                  <c:v>43539</c:v>
                </c:pt>
                <c:pt idx="207">
                  <c:v>43570</c:v>
                </c:pt>
                <c:pt idx="208">
                  <c:v>43600</c:v>
                </c:pt>
                <c:pt idx="209">
                  <c:v>43631</c:v>
                </c:pt>
                <c:pt idx="210">
                  <c:v>43661</c:v>
                </c:pt>
                <c:pt idx="211">
                  <c:v>43692</c:v>
                </c:pt>
                <c:pt idx="212">
                  <c:v>43723</c:v>
                </c:pt>
                <c:pt idx="213">
                  <c:v>43753</c:v>
                </c:pt>
                <c:pt idx="214">
                  <c:v>43784</c:v>
                </c:pt>
                <c:pt idx="215">
                  <c:v>43814</c:v>
                </c:pt>
                <c:pt idx="216">
                  <c:v>43845</c:v>
                </c:pt>
                <c:pt idx="217">
                  <c:v>43876</c:v>
                </c:pt>
                <c:pt idx="218">
                  <c:v>43905</c:v>
                </c:pt>
                <c:pt idx="219">
                  <c:v>43936</c:v>
                </c:pt>
                <c:pt idx="220">
                  <c:v>43966</c:v>
                </c:pt>
                <c:pt idx="221">
                  <c:v>43997</c:v>
                </c:pt>
                <c:pt idx="222">
                  <c:v>44027</c:v>
                </c:pt>
                <c:pt idx="223">
                  <c:v>44058</c:v>
                </c:pt>
                <c:pt idx="224">
                  <c:v>44089</c:v>
                </c:pt>
                <c:pt idx="225">
                  <c:v>44119</c:v>
                </c:pt>
                <c:pt idx="226">
                  <c:v>44150</c:v>
                </c:pt>
                <c:pt idx="227">
                  <c:v>44180</c:v>
                </c:pt>
                <c:pt idx="228">
                  <c:v>44211</c:v>
                </c:pt>
                <c:pt idx="229">
                  <c:v>44242</c:v>
                </c:pt>
                <c:pt idx="230">
                  <c:v>44270</c:v>
                </c:pt>
                <c:pt idx="231">
                  <c:v>44301</c:v>
                </c:pt>
                <c:pt idx="232">
                  <c:v>44331</c:v>
                </c:pt>
                <c:pt idx="233">
                  <c:v>44362</c:v>
                </c:pt>
                <c:pt idx="234">
                  <c:v>44392</c:v>
                </c:pt>
                <c:pt idx="235">
                  <c:v>44423</c:v>
                </c:pt>
                <c:pt idx="236">
                  <c:v>44454</c:v>
                </c:pt>
                <c:pt idx="237">
                  <c:v>44484</c:v>
                </c:pt>
                <c:pt idx="238">
                  <c:v>44515</c:v>
                </c:pt>
                <c:pt idx="239">
                  <c:v>44545</c:v>
                </c:pt>
                <c:pt idx="240">
                  <c:v>44576</c:v>
                </c:pt>
                <c:pt idx="241">
                  <c:v>44607</c:v>
                </c:pt>
              </c:numCache>
            </c:numRef>
          </c:cat>
          <c:val>
            <c:numRef>
              <c:f>Sheet1!$D$16:$D$257</c:f>
              <c:numCache>
                <c:formatCode>_(* #,##0_);_(* \(#,##0\);_(* "-"??_);_(@_)</c:formatCode>
                <c:ptCount val="242"/>
                <c:pt idx="0">
                  <c:v>448620.25</c:v>
                </c:pt>
                <c:pt idx="1">
                  <c:v>451236.91666666669</c:v>
                </c:pt>
                <c:pt idx="2">
                  <c:v>454876.33333333331</c:v>
                </c:pt>
                <c:pt idx="3">
                  <c:v>456533.83333333331</c:v>
                </c:pt>
                <c:pt idx="4">
                  <c:v>454549.25</c:v>
                </c:pt>
                <c:pt idx="5">
                  <c:v>459392.75</c:v>
                </c:pt>
                <c:pt idx="6">
                  <c:v>467681.25</c:v>
                </c:pt>
                <c:pt idx="7">
                  <c:v>470251.16666666669</c:v>
                </c:pt>
                <c:pt idx="8">
                  <c:v>475120.91666666669</c:v>
                </c:pt>
                <c:pt idx="9">
                  <c:v>473144</c:v>
                </c:pt>
                <c:pt idx="10">
                  <c:v>473232.58333333331</c:v>
                </c:pt>
                <c:pt idx="11">
                  <c:v>472658</c:v>
                </c:pt>
                <c:pt idx="12">
                  <c:v>472742.08333333331</c:v>
                </c:pt>
                <c:pt idx="13">
                  <c:v>471946.66666666669</c:v>
                </c:pt>
                <c:pt idx="14">
                  <c:v>468173.91666666669</c:v>
                </c:pt>
                <c:pt idx="15">
                  <c:v>463822.25</c:v>
                </c:pt>
                <c:pt idx="16">
                  <c:v>462481.66666666669</c:v>
                </c:pt>
                <c:pt idx="17">
                  <c:v>452869.75</c:v>
                </c:pt>
                <c:pt idx="18">
                  <c:v>444235</c:v>
                </c:pt>
                <c:pt idx="19">
                  <c:v>441395.08333333331</c:v>
                </c:pt>
                <c:pt idx="20">
                  <c:v>433046</c:v>
                </c:pt>
                <c:pt idx="21">
                  <c:v>430251</c:v>
                </c:pt>
                <c:pt idx="22">
                  <c:v>429960.75</c:v>
                </c:pt>
                <c:pt idx="23">
                  <c:v>427934.66666666669</c:v>
                </c:pt>
                <c:pt idx="24">
                  <c:v>426181.16666666669</c:v>
                </c:pt>
                <c:pt idx="25">
                  <c:v>429411.83333333331</c:v>
                </c:pt>
                <c:pt idx="26">
                  <c:v>430575.16666666669</c:v>
                </c:pt>
                <c:pt idx="27">
                  <c:v>433672.16666666669</c:v>
                </c:pt>
                <c:pt idx="28">
                  <c:v>441263.25</c:v>
                </c:pt>
                <c:pt idx="29">
                  <c:v>447308.41666666669</c:v>
                </c:pt>
                <c:pt idx="30">
                  <c:v>446986</c:v>
                </c:pt>
                <c:pt idx="31">
                  <c:v>441074.16666666669</c:v>
                </c:pt>
                <c:pt idx="32">
                  <c:v>446151.66666666669</c:v>
                </c:pt>
                <c:pt idx="33">
                  <c:v>448737</c:v>
                </c:pt>
                <c:pt idx="34">
                  <c:v>451073.66666666669</c:v>
                </c:pt>
                <c:pt idx="35">
                  <c:v>455313.66666666669</c:v>
                </c:pt>
                <c:pt idx="36">
                  <c:v>457256.08333333331</c:v>
                </c:pt>
                <c:pt idx="37">
                  <c:v>453679.5</c:v>
                </c:pt>
                <c:pt idx="38">
                  <c:v>454605</c:v>
                </c:pt>
                <c:pt idx="39">
                  <c:v>454690.83333333331</c:v>
                </c:pt>
                <c:pt idx="40">
                  <c:v>449512.83333333331</c:v>
                </c:pt>
                <c:pt idx="41">
                  <c:v>456679.25</c:v>
                </c:pt>
                <c:pt idx="42">
                  <c:v>469229.16666666669</c:v>
                </c:pt>
                <c:pt idx="43">
                  <c:v>484122.66666666669</c:v>
                </c:pt>
                <c:pt idx="44">
                  <c:v>488131.25</c:v>
                </c:pt>
                <c:pt idx="45">
                  <c:v>487702.16666666669</c:v>
                </c:pt>
                <c:pt idx="46">
                  <c:v>487467.33333333331</c:v>
                </c:pt>
                <c:pt idx="47">
                  <c:v>489095.33333333331</c:v>
                </c:pt>
                <c:pt idx="48">
                  <c:v>483566.5</c:v>
                </c:pt>
                <c:pt idx="49">
                  <c:v>484865.75</c:v>
                </c:pt>
                <c:pt idx="50">
                  <c:v>486587.5</c:v>
                </c:pt>
                <c:pt idx="51">
                  <c:v>489559.91666666669</c:v>
                </c:pt>
                <c:pt idx="52">
                  <c:v>496345.83333333331</c:v>
                </c:pt>
                <c:pt idx="53">
                  <c:v>499306.08333333331</c:v>
                </c:pt>
                <c:pt idx="54">
                  <c:v>506517</c:v>
                </c:pt>
                <c:pt idx="55">
                  <c:v>510592.33333333331</c:v>
                </c:pt>
                <c:pt idx="56">
                  <c:v>508157.16666666669</c:v>
                </c:pt>
                <c:pt idx="57">
                  <c:v>515893.83333333331</c:v>
                </c:pt>
                <c:pt idx="58">
                  <c:v>517830.08333333331</c:v>
                </c:pt>
                <c:pt idx="59">
                  <c:v>518508.33333333331</c:v>
                </c:pt>
                <c:pt idx="60">
                  <c:v>529323.75</c:v>
                </c:pt>
                <c:pt idx="61">
                  <c:v>535936</c:v>
                </c:pt>
                <c:pt idx="62">
                  <c:v>536689.75</c:v>
                </c:pt>
                <c:pt idx="63">
                  <c:v>538949.5</c:v>
                </c:pt>
                <c:pt idx="64">
                  <c:v>539172.83333333337</c:v>
                </c:pt>
                <c:pt idx="65">
                  <c:v>539073.41666666663</c:v>
                </c:pt>
                <c:pt idx="66">
                  <c:v>530489.25</c:v>
                </c:pt>
                <c:pt idx="67">
                  <c:v>541258.91666666663</c:v>
                </c:pt>
                <c:pt idx="68">
                  <c:v>552509.41666666663</c:v>
                </c:pt>
                <c:pt idx="69">
                  <c:v>558889.41666666663</c:v>
                </c:pt>
                <c:pt idx="70">
                  <c:v>563188.91666666663</c:v>
                </c:pt>
                <c:pt idx="71">
                  <c:v>570117.25</c:v>
                </c:pt>
                <c:pt idx="72">
                  <c:v>577059.83333333337</c:v>
                </c:pt>
                <c:pt idx="73">
                  <c:v>578175.08333333337</c:v>
                </c:pt>
                <c:pt idx="74">
                  <c:v>581904.08333333337</c:v>
                </c:pt>
                <c:pt idx="75">
                  <c:v>583276</c:v>
                </c:pt>
                <c:pt idx="76">
                  <c:v>580640.83333333337</c:v>
                </c:pt>
                <c:pt idx="77">
                  <c:v>583721.58333333337</c:v>
                </c:pt>
                <c:pt idx="78">
                  <c:v>585514.75</c:v>
                </c:pt>
                <c:pt idx="79">
                  <c:v>568307.5</c:v>
                </c:pt>
                <c:pt idx="80">
                  <c:v>561577.33333333337</c:v>
                </c:pt>
                <c:pt idx="81">
                  <c:v>556673.33333333337</c:v>
                </c:pt>
                <c:pt idx="82">
                  <c:v>557457.58333333337</c:v>
                </c:pt>
                <c:pt idx="83">
                  <c:v>555698.33333333337</c:v>
                </c:pt>
                <c:pt idx="84">
                  <c:v>552028.83333333337</c:v>
                </c:pt>
                <c:pt idx="85">
                  <c:v>553245.83333333337</c:v>
                </c:pt>
                <c:pt idx="86">
                  <c:v>556488.75</c:v>
                </c:pt>
                <c:pt idx="87">
                  <c:v>554971.08333333337</c:v>
                </c:pt>
                <c:pt idx="88">
                  <c:v>558305.16666666663</c:v>
                </c:pt>
                <c:pt idx="89">
                  <c:v>556418.58333333337</c:v>
                </c:pt>
                <c:pt idx="90">
                  <c:v>556083.41666666663</c:v>
                </c:pt>
                <c:pt idx="91">
                  <c:v>562531</c:v>
                </c:pt>
                <c:pt idx="92">
                  <c:v>569818.16666666663</c:v>
                </c:pt>
                <c:pt idx="93">
                  <c:v>569132.25</c:v>
                </c:pt>
                <c:pt idx="94">
                  <c:v>569090.08333333337</c:v>
                </c:pt>
                <c:pt idx="95">
                  <c:v>572711.08333333337</c:v>
                </c:pt>
                <c:pt idx="96">
                  <c:v>577576.5</c:v>
                </c:pt>
                <c:pt idx="97">
                  <c:v>579755.08333333337</c:v>
                </c:pt>
                <c:pt idx="98">
                  <c:v>576187.25</c:v>
                </c:pt>
                <c:pt idx="99">
                  <c:v>577861.08333333337</c:v>
                </c:pt>
                <c:pt idx="100">
                  <c:v>581543.5</c:v>
                </c:pt>
                <c:pt idx="101">
                  <c:v>586782.5</c:v>
                </c:pt>
                <c:pt idx="102">
                  <c:v>596712.91666666663</c:v>
                </c:pt>
                <c:pt idx="103">
                  <c:v>605270</c:v>
                </c:pt>
                <c:pt idx="104">
                  <c:v>605829.33333333337</c:v>
                </c:pt>
                <c:pt idx="105">
                  <c:v>608608.5</c:v>
                </c:pt>
                <c:pt idx="106">
                  <c:v>611896.33333333337</c:v>
                </c:pt>
                <c:pt idx="107">
                  <c:v>615598.66666666663</c:v>
                </c:pt>
                <c:pt idx="108">
                  <c:v>615097.08333333337</c:v>
                </c:pt>
                <c:pt idx="109">
                  <c:v>615436.33333333337</c:v>
                </c:pt>
                <c:pt idx="110">
                  <c:v>617524.83333333337</c:v>
                </c:pt>
                <c:pt idx="111">
                  <c:v>621689.16666666663</c:v>
                </c:pt>
                <c:pt idx="112">
                  <c:v>622716.91666666663</c:v>
                </c:pt>
                <c:pt idx="113">
                  <c:v>622196</c:v>
                </c:pt>
                <c:pt idx="114">
                  <c:v>625645.41666666663</c:v>
                </c:pt>
                <c:pt idx="115">
                  <c:v>623849.33333333337</c:v>
                </c:pt>
                <c:pt idx="116">
                  <c:v>622805.58333333337</c:v>
                </c:pt>
                <c:pt idx="117">
                  <c:v>623186.33333333337</c:v>
                </c:pt>
                <c:pt idx="118">
                  <c:v>627020.25</c:v>
                </c:pt>
                <c:pt idx="119">
                  <c:v>631155.25</c:v>
                </c:pt>
                <c:pt idx="120">
                  <c:v>640241.16666666663</c:v>
                </c:pt>
                <c:pt idx="121">
                  <c:v>653644.83333333337</c:v>
                </c:pt>
                <c:pt idx="122">
                  <c:v>669659.25</c:v>
                </c:pt>
                <c:pt idx="123">
                  <c:v>685733</c:v>
                </c:pt>
                <c:pt idx="124">
                  <c:v>705772.08333333337</c:v>
                </c:pt>
                <c:pt idx="125">
                  <c:v>720811</c:v>
                </c:pt>
                <c:pt idx="126">
                  <c:v>732737.08333333337</c:v>
                </c:pt>
                <c:pt idx="127">
                  <c:v>739611.16666666663</c:v>
                </c:pt>
                <c:pt idx="128">
                  <c:v>749477</c:v>
                </c:pt>
                <c:pt idx="129">
                  <c:v>757332.25</c:v>
                </c:pt>
                <c:pt idx="130">
                  <c:v>760432.16666666663</c:v>
                </c:pt>
                <c:pt idx="131">
                  <c:v>759232.83333333337</c:v>
                </c:pt>
                <c:pt idx="132">
                  <c:v>757804.66666666663</c:v>
                </c:pt>
                <c:pt idx="133">
                  <c:v>751459.5</c:v>
                </c:pt>
                <c:pt idx="134">
                  <c:v>745610.41666666663</c:v>
                </c:pt>
                <c:pt idx="135">
                  <c:v>733151.16666666663</c:v>
                </c:pt>
                <c:pt idx="136">
                  <c:v>716679.58333333337</c:v>
                </c:pt>
                <c:pt idx="137">
                  <c:v>704785.33333333337</c:v>
                </c:pt>
                <c:pt idx="138">
                  <c:v>690571.66666666663</c:v>
                </c:pt>
                <c:pt idx="139">
                  <c:v>681954.33333333337</c:v>
                </c:pt>
                <c:pt idx="140">
                  <c:v>677695.5</c:v>
                </c:pt>
                <c:pt idx="141">
                  <c:v>675015.75</c:v>
                </c:pt>
                <c:pt idx="142">
                  <c:v>676788.58333333337</c:v>
                </c:pt>
                <c:pt idx="143">
                  <c:v>682562.75</c:v>
                </c:pt>
                <c:pt idx="144">
                  <c:v>685162.41666666663</c:v>
                </c:pt>
                <c:pt idx="145">
                  <c:v>683722.5</c:v>
                </c:pt>
                <c:pt idx="146">
                  <c:v>680130.66666666663</c:v>
                </c:pt>
                <c:pt idx="147">
                  <c:v>678803.33333333337</c:v>
                </c:pt>
                <c:pt idx="148">
                  <c:v>681480.08333333337</c:v>
                </c:pt>
                <c:pt idx="149">
                  <c:v>680113.41666666663</c:v>
                </c:pt>
                <c:pt idx="150">
                  <c:v>674461.66666666663</c:v>
                </c:pt>
                <c:pt idx="151">
                  <c:v>674234.66666666663</c:v>
                </c:pt>
                <c:pt idx="152">
                  <c:v>675856.75</c:v>
                </c:pt>
                <c:pt idx="153">
                  <c:v>681386.08333333337</c:v>
                </c:pt>
                <c:pt idx="154">
                  <c:v>681333.83333333337</c:v>
                </c:pt>
                <c:pt idx="155">
                  <c:v>678831.91666666663</c:v>
                </c:pt>
                <c:pt idx="156">
                  <c:v>682868.83333333337</c:v>
                </c:pt>
                <c:pt idx="157">
                  <c:v>690971.66666666663</c:v>
                </c:pt>
                <c:pt idx="158">
                  <c:v>703298.58333333337</c:v>
                </c:pt>
                <c:pt idx="159">
                  <c:v>712913.33333333337</c:v>
                </c:pt>
                <c:pt idx="160">
                  <c:v>720209.75</c:v>
                </c:pt>
                <c:pt idx="161">
                  <c:v>734020.16666666663</c:v>
                </c:pt>
                <c:pt idx="162">
                  <c:v>750873.41666666663</c:v>
                </c:pt>
                <c:pt idx="163">
                  <c:v>761605.41666666663</c:v>
                </c:pt>
                <c:pt idx="164">
                  <c:v>771946.83333333337</c:v>
                </c:pt>
                <c:pt idx="165">
                  <c:v>779292.75</c:v>
                </c:pt>
                <c:pt idx="166">
                  <c:v>790294.5</c:v>
                </c:pt>
                <c:pt idx="167">
                  <c:v>801114.25</c:v>
                </c:pt>
                <c:pt idx="168">
                  <c:v>806333.41666666663</c:v>
                </c:pt>
                <c:pt idx="169">
                  <c:v>809788.16666666663</c:v>
                </c:pt>
                <c:pt idx="170">
                  <c:v>812791</c:v>
                </c:pt>
                <c:pt idx="171">
                  <c:v>817342.41666666663</c:v>
                </c:pt>
                <c:pt idx="172">
                  <c:v>823171.16666666663</c:v>
                </c:pt>
                <c:pt idx="173">
                  <c:v>830157.25</c:v>
                </c:pt>
                <c:pt idx="174">
                  <c:v>838026.08333333337</c:v>
                </c:pt>
                <c:pt idx="175">
                  <c:v>848413.25</c:v>
                </c:pt>
                <c:pt idx="176">
                  <c:v>850100.08333333337</c:v>
                </c:pt>
                <c:pt idx="177">
                  <c:v>846121.33333333337</c:v>
                </c:pt>
                <c:pt idx="178">
                  <c:v>840257.41666666663</c:v>
                </c:pt>
                <c:pt idx="179">
                  <c:v>832105.83333333337</c:v>
                </c:pt>
                <c:pt idx="180">
                  <c:v>822578.25</c:v>
                </c:pt>
                <c:pt idx="181">
                  <c:v>812493.33333333337</c:v>
                </c:pt>
                <c:pt idx="182">
                  <c:v>806444.25</c:v>
                </c:pt>
                <c:pt idx="183">
                  <c:v>798790.58333333337</c:v>
                </c:pt>
                <c:pt idx="184">
                  <c:v>790092.91666666663</c:v>
                </c:pt>
                <c:pt idx="185">
                  <c:v>780153.5</c:v>
                </c:pt>
                <c:pt idx="186">
                  <c:v>775308.33333333337</c:v>
                </c:pt>
                <c:pt idx="187">
                  <c:v>764540.25</c:v>
                </c:pt>
                <c:pt idx="188">
                  <c:v>759871.41666666663</c:v>
                </c:pt>
                <c:pt idx="189">
                  <c:v>762267</c:v>
                </c:pt>
                <c:pt idx="190">
                  <c:v>762609.5</c:v>
                </c:pt>
                <c:pt idx="191">
                  <c:v>772129.66666666663</c:v>
                </c:pt>
                <c:pt idx="192">
                  <c:v>782661.16666666663</c:v>
                </c:pt>
                <c:pt idx="193">
                  <c:v>792764.58333333337</c:v>
                </c:pt>
                <c:pt idx="194">
                  <c:v>799793.91666666663</c:v>
                </c:pt>
                <c:pt idx="195">
                  <c:v>806199.75</c:v>
                </c:pt>
                <c:pt idx="196">
                  <c:v>818535.25</c:v>
                </c:pt>
                <c:pt idx="197">
                  <c:v>826995.16666666663</c:v>
                </c:pt>
                <c:pt idx="198">
                  <c:v>838802.5</c:v>
                </c:pt>
                <c:pt idx="199">
                  <c:v>852428.41666666663</c:v>
                </c:pt>
                <c:pt idx="200">
                  <c:v>866640</c:v>
                </c:pt>
                <c:pt idx="201">
                  <c:v>876245.91666666663</c:v>
                </c:pt>
                <c:pt idx="202">
                  <c:v>884312.16666666663</c:v>
                </c:pt>
                <c:pt idx="203">
                  <c:v>882411.5</c:v>
                </c:pt>
                <c:pt idx="204">
                  <c:v>887621.33333333337</c:v>
                </c:pt>
                <c:pt idx="205">
                  <c:v>895062</c:v>
                </c:pt>
                <c:pt idx="206">
                  <c:v>899811.83333333337</c:v>
                </c:pt>
                <c:pt idx="207">
                  <c:v>902791.91666666663</c:v>
                </c:pt>
                <c:pt idx="208">
                  <c:v>901792.08333333337</c:v>
                </c:pt>
                <c:pt idx="209">
                  <c:v>904959.41666666663</c:v>
                </c:pt>
                <c:pt idx="210">
                  <c:v>907555.5</c:v>
                </c:pt>
                <c:pt idx="211">
                  <c:v>915253.33333333337</c:v>
                </c:pt>
                <c:pt idx="212">
                  <c:v>919501.33333333337</c:v>
                </c:pt>
                <c:pt idx="213">
                  <c:v>923572.5</c:v>
                </c:pt>
                <c:pt idx="214">
                  <c:v>928232.25</c:v>
                </c:pt>
                <c:pt idx="215">
                  <c:v>940674.58333333337</c:v>
                </c:pt>
                <c:pt idx="216">
                  <c:v>947574.83333333337</c:v>
                </c:pt>
                <c:pt idx="217">
                  <c:v>955863</c:v>
                </c:pt>
                <c:pt idx="218">
                  <c:v>961311.5</c:v>
                </c:pt>
                <c:pt idx="219">
                  <c:v>963331.91666666663</c:v>
                </c:pt>
                <c:pt idx="220">
                  <c:v>963154.16666666663</c:v>
                </c:pt>
                <c:pt idx="221">
                  <c:v>967738.33333333337</c:v>
                </c:pt>
                <c:pt idx="222">
                  <c:v>977524.66666666663</c:v>
                </c:pt>
                <c:pt idx="223">
                  <c:v>977679.91666666663</c:v>
                </c:pt>
                <c:pt idx="224">
                  <c:v>974094.41666666663</c:v>
                </c:pt>
                <c:pt idx="225">
                  <c:v>975539.5</c:v>
                </c:pt>
                <c:pt idx="226">
                  <c:v>971236.75</c:v>
                </c:pt>
                <c:pt idx="227">
                  <c:v>967999</c:v>
                </c:pt>
                <c:pt idx="228">
                  <c:v>963083.5</c:v>
                </c:pt>
                <c:pt idx="229">
                  <c:v>955432.75</c:v>
                </c:pt>
                <c:pt idx="230">
                  <c:v>944855.41666666663</c:v>
                </c:pt>
                <c:pt idx="231">
                  <c:v>944176.5</c:v>
                </c:pt>
                <c:pt idx="232">
                  <c:v>942687.33333333337</c:v>
                </c:pt>
                <c:pt idx="233">
                  <c:v>945964.5</c:v>
                </c:pt>
                <c:pt idx="234">
                  <c:v>934553.25</c:v>
                </c:pt>
                <c:pt idx="235">
                  <c:v>932948.41666666663</c:v>
                </c:pt>
                <c:pt idx="236">
                  <c:v>929401.33333333337</c:v>
                </c:pt>
                <c:pt idx="237">
                  <c:v>928537.91666666663</c:v>
                </c:pt>
                <c:pt idx="238">
                  <c:v>938112.25</c:v>
                </c:pt>
                <c:pt idx="239">
                  <c:v>939212.83333333337</c:v>
                </c:pt>
                <c:pt idx="240">
                  <c:v>948103.66666666663</c:v>
                </c:pt>
                <c:pt idx="241">
                  <c:v>950505.83333333337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E-44C8-B7F0-D482CDB9F68E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Pipeline Exports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Sheet1!$A$16:$A$257</c:f>
              <c:numCache>
                <c:formatCode>mmm\-yyyy</c:formatCode>
                <c:ptCount val="242"/>
                <c:pt idx="0">
                  <c:v>37271</c:v>
                </c:pt>
                <c:pt idx="1">
                  <c:v>37302</c:v>
                </c:pt>
                <c:pt idx="2">
                  <c:v>37330</c:v>
                </c:pt>
                <c:pt idx="3">
                  <c:v>37361</c:v>
                </c:pt>
                <c:pt idx="4">
                  <c:v>37391</c:v>
                </c:pt>
                <c:pt idx="5">
                  <c:v>37422</c:v>
                </c:pt>
                <c:pt idx="6">
                  <c:v>37452</c:v>
                </c:pt>
                <c:pt idx="7">
                  <c:v>37483</c:v>
                </c:pt>
                <c:pt idx="8">
                  <c:v>37514</c:v>
                </c:pt>
                <c:pt idx="9">
                  <c:v>37544</c:v>
                </c:pt>
                <c:pt idx="10">
                  <c:v>37575</c:v>
                </c:pt>
                <c:pt idx="11">
                  <c:v>37605</c:v>
                </c:pt>
                <c:pt idx="12">
                  <c:v>37636</c:v>
                </c:pt>
                <c:pt idx="13">
                  <c:v>37667</c:v>
                </c:pt>
                <c:pt idx="14">
                  <c:v>37695</c:v>
                </c:pt>
                <c:pt idx="15">
                  <c:v>37726</c:v>
                </c:pt>
                <c:pt idx="16">
                  <c:v>37756</c:v>
                </c:pt>
                <c:pt idx="17">
                  <c:v>37787</c:v>
                </c:pt>
                <c:pt idx="18">
                  <c:v>37817</c:v>
                </c:pt>
                <c:pt idx="19">
                  <c:v>37848</c:v>
                </c:pt>
                <c:pt idx="20">
                  <c:v>37879</c:v>
                </c:pt>
                <c:pt idx="21">
                  <c:v>37909</c:v>
                </c:pt>
                <c:pt idx="22">
                  <c:v>37940</c:v>
                </c:pt>
                <c:pt idx="23">
                  <c:v>37970</c:v>
                </c:pt>
                <c:pt idx="24">
                  <c:v>38001</c:v>
                </c:pt>
                <c:pt idx="25">
                  <c:v>38032</c:v>
                </c:pt>
                <c:pt idx="26">
                  <c:v>38061</c:v>
                </c:pt>
                <c:pt idx="27">
                  <c:v>38092</c:v>
                </c:pt>
                <c:pt idx="28">
                  <c:v>38122</c:v>
                </c:pt>
                <c:pt idx="29">
                  <c:v>38153</c:v>
                </c:pt>
                <c:pt idx="30">
                  <c:v>38183</c:v>
                </c:pt>
                <c:pt idx="31">
                  <c:v>38214</c:v>
                </c:pt>
                <c:pt idx="32">
                  <c:v>38245</c:v>
                </c:pt>
                <c:pt idx="33">
                  <c:v>38275</c:v>
                </c:pt>
                <c:pt idx="34">
                  <c:v>38306</c:v>
                </c:pt>
                <c:pt idx="35">
                  <c:v>38336</c:v>
                </c:pt>
                <c:pt idx="36">
                  <c:v>38367</c:v>
                </c:pt>
                <c:pt idx="37">
                  <c:v>38398</c:v>
                </c:pt>
                <c:pt idx="38">
                  <c:v>38426</c:v>
                </c:pt>
                <c:pt idx="39">
                  <c:v>38457</c:v>
                </c:pt>
                <c:pt idx="40">
                  <c:v>38487</c:v>
                </c:pt>
                <c:pt idx="41">
                  <c:v>38518</c:v>
                </c:pt>
                <c:pt idx="42">
                  <c:v>38548</c:v>
                </c:pt>
                <c:pt idx="43">
                  <c:v>38579</c:v>
                </c:pt>
                <c:pt idx="44">
                  <c:v>38610</c:v>
                </c:pt>
                <c:pt idx="45">
                  <c:v>38640</c:v>
                </c:pt>
                <c:pt idx="46">
                  <c:v>38671</c:v>
                </c:pt>
                <c:pt idx="47">
                  <c:v>38701</c:v>
                </c:pt>
                <c:pt idx="48">
                  <c:v>38732</c:v>
                </c:pt>
                <c:pt idx="49">
                  <c:v>38763</c:v>
                </c:pt>
                <c:pt idx="50">
                  <c:v>38791</c:v>
                </c:pt>
                <c:pt idx="51">
                  <c:v>38822</c:v>
                </c:pt>
                <c:pt idx="52">
                  <c:v>38852</c:v>
                </c:pt>
                <c:pt idx="53">
                  <c:v>38883</c:v>
                </c:pt>
                <c:pt idx="54">
                  <c:v>38913</c:v>
                </c:pt>
                <c:pt idx="55">
                  <c:v>38944</c:v>
                </c:pt>
                <c:pt idx="56">
                  <c:v>38975</c:v>
                </c:pt>
                <c:pt idx="57">
                  <c:v>39005</c:v>
                </c:pt>
                <c:pt idx="58">
                  <c:v>39036</c:v>
                </c:pt>
                <c:pt idx="59">
                  <c:v>39066</c:v>
                </c:pt>
                <c:pt idx="60">
                  <c:v>39097</c:v>
                </c:pt>
                <c:pt idx="61">
                  <c:v>39128</c:v>
                </c:pt>
                <c:pt idx="62">
                  <c:v>39156</c:v>
                </c:pt>
                <c:pt idx="63">
                  <c:v>39187</c:v>
                </c:pt>
                <c:pt idx="64">
                  <c:v>39217</c:v>
                </c:pt>
                <c:pt idx="65">
                  <c:v>39248</c:v>
                </c:pt>
                <c:pt idx="66">
                  <c:v>39278</c:v>
                </c:pt>
                <c:pt idx="67">
                  <c:v>39309</c:v>
                </c:pt>
                <c:pt idx="68">
                  <c:v>39340</c:v>
                </c:pt>
                <c:pt idx="69">
                  <c:v>39370</c:v>
                </c:pt>
                <c:pt idx="70">
                  <c:v>39401</c:v>
                </c:pt>
                <c:pt idx="71">
                  <c:v>39431</c:v>
                </c:pt>
                <c:pt idx="72">
                  <c:v>39462</c:v>
                </c:pt>
                <c:pt idx="73">
                  <c:v>39493</c:v>
                </c:pt>
                <c:pt idx="74">
                  <c:v>39522</c:v>
                </c:pt>
                <c:pt idx="75">
                  <c:v>39553</c:v>
                </c:pt>
                <c:pt idx="76">
                  <c:v>39583</c:v>
                </c:pt>
                <c:pt idx="77">
                  <c:v>39614</c:v>
                </c:pt>
                <c:pt idx="78">
                  <c:v>39644</c:v>
                </c:pt>
                <c:pt idx="79">
                  <c:v>39675</c:v>
                </c:pt>
                <c:pt idx="80">
                  <c:v>39706</c:v>
                </c:pt>
                <c:pt idx="81">
                  <c:v>39736</c:v>
                </c:pt>
                <c:pt idx="82">
                  <c:v>39767</c:v>
                </c:pt>
                <c:pt idx="83">
                  <c:v>39797</c:v>
                </c:pt>
                <c:pt idx="84">
                  <c:v>39828</c:v>
                </c:pt>
                <c:pt idx="85">
                  <c:v>39859</c:v>
                </c:pt>
                <c:pt idx="86">
                  <c:v>39887</c:v>
                </c:pt>
                <c:pt idx="87">
                  <c:v>39918</c:v>
                </c:pt>
                <c:pt idx="88">
                  <c:v>39948</c:v>
                </c:pt>
                <c:pt idx="89">
                  <c:v>39979</c:v>
                </c:pt>
                <c:pt idx="90">
                  <c:v>40009</c:v>
                </c:pt>
                <c:pt idx="91">
                  <c:v>40040</c:v>
                </c:pt>
                <c:pt idx="92">
                  <c:v>40071</c:v>
                </c:pt>
                <c:pt idx="93">
                  <c:v>40101</c:v>
                </c:pt>
                <c:pt idx="94">
                  <c:v>40132</c:v>
                </c:pt>
                <c:pt idx="95">
                  <c:v>40162</c:v>
                </c:pt>
                <c:pt idx="96">
                  <c:v>40193</c:v>
                </c:pt>
                <c:pt idx="97">
                  <c:v>40224</c:v>
                </c:pt>
                <c:pt idx="98">
                  <c:v>40252</c:v>
                </c:pt>
                <c:pt idx="99">
                  <c:v>40283</c:v>
                </c:pt>
                <c:pt idx="100">
                  <c:v>40313</c:v>
                </c:pt>
                <c:pt idx="101">
                  <c:v>40344</c:v>
                </c:pt>
                <c:pt idx="102">
                  <c:v>40374</c:v>
                </c:pt>
                <c:pt idx="103">
                  <c:v>40405</c:v>
                </c:pt>
                <c:pt idx="104">
                  <c:v>40436</c:v>
                </c:pt>
                <c:pt idx="105">
                  <c:v>40466</c:v>
                </c:pt>
                <c:pt idx="106">
                  <c:v>40497</c:v>
                </c:pt>
                <c:pt idx="107">
                  <c:v>40527</c:v>
                </c:pt>
                <c:pt idx="108">
                  <c:v>40558</c:v>
                </c:pt>
                <c:pt idx="109">
                  <c:v>40589</c:v>
                </c:pt>
                <c:pt idx="110">
                  <c:v>40617</c:v>
                </c:pt>
                <c:pt idx="111">
                  <c:v>40648</c:v>
                </c:pt>
                <c:pt idx="112">
                  <c:v>40678</c:v>
                </c:pt>
                <c:pt idx="113">
                  <c:v>40709</c:v>
                </c:pt>
                <c:pt idx="114">
                  <c:v>40739</c:v>
                </c:pt>
                <c:pt idx="115">
                  <c:v>40770</c:v>
                </c:pt>
                <c:pt idx="116">
                  <c:v>40801</c:v>
                </c:pt>
                <c:pt idx="117">
                  <c:v>40831</c:v>
                </c:pt>
                <c:pt idx="118">
                  <c:v>40862</c:v>
                </c:pt>
                <c:pt idx="119">
                  <c:v>40892</c:v>
                </c:pt>
                <c:pt idx="120">
                  <c:v>40923</c:v>
                </c:pt>
                <c:pt idx="121">
                  <c:v>40954</c:v>
                </c:pt>
                <c:pt idx="122">
                  <c:v>40983</c:v>
                </c:pt>
                <c:pt idx="123">
                  <c:v>41014</c:v>
                </c:pt>
                <c:pt idx="124">
                  <c:v>41044</c:v>
                </c:pt>
                <c:pt idx="125">
                  <c:v>41075</c:v>
                </c:pt>
                <c:pt idx="126">
                  <c:v>41105</c:v>
                </c:pt>
                <c:pt idx="127">
                  <c:v>41136</c:v>
                </c:pt>
                <c:pt idx="128">
                  <c:v>41167</c:v>
                </c:pt>
                <c:pt idx="129">
                  <c:v>41197</c:v>
                </c:pt>
                <c:pt idx="130">
                  <c:v>41228</c:v>
                </c:pt>
                <c:pt idx="131">
                  <c:v>41258</c:v>
                </c:pt>
                <c:pt idx="132">
                  <c:v>41289</c:v>
                </c:pt>
                <c:pt idx="133">
                  <c:v>41320</c:v>
                </c:pt>
                <c:pt idx="134">
                  <c:v>41348</c:v>
                </c:pt>
                <c:pt idx="135">
                  <c:v>41379</c:v>
                </c:pt>
                <c:pt idx="136">
                  <c:v>41409</c:v>
                </c:pt>
                <c:pt idx="137">
                  <c:v>41440</c:v>
                </c:pt>
                <c:pt idx="138">
                  <c:v>41470</c:v>
                </c:pt>
                <c:pt idx="139">
                  <c:v>41501</c:v>
                </c:pt>
                <c:pt idx="140">
                  <c:v>41532</c:v>
                </c:pt>
                <c:pt idx="141">
                  <c:v>41562</c:v>
                </c:pt>
                <c:pt idx="142">
                  <c:v>41593</c:v>
                </c:pt>
                <c:pt idx="143">
                  <c:v>41623</c:v>
                </c:pt>
                <c:pt idx="144">
                  <c:v>41654</c:v>
                </c:pt>
                <c:pt idx="145">
                  <c:v>41685</c:v>
                </c:pt>
                <c:pt idx="146">
                  <c:v>41713</c:v>
                </c:pt>
                <c:pt idx="147">
                  <c:v>41744</c:v>
                </c:pt>
                <c:pt idx="148">
                  <c:v>41774</c:v>
                </c:pt>
                <c:pt idx="149">
                  <c:v>41805</c:v>
                </c:pt>
                <c:pt idx="150">
                  <c:v>41835</c:v>
                </c:pt>
                <c:pt idx="151">
                  <c:v>41866</c:v>
                </c:pt>
                <c:pt idx="152">
                  <c:v>41897</c:v>
                </c:pt>
                <c:pt idx="153">
                  <c:v>41927</c:v>
                </c:pt>
                <c:pt idx="154">
                  <c:v>41958</c:v>
                </c:pt>
                <c:pt idx="155">
                  <c:v>41988</c:v>
                </c:pt>
                <c:pt idx="156">
                  <c:v>42019</c:v>
                </c:pt>
                <c:pt idx="157">
                  <c:v>42050</c:v>
                </c:pt>
                <c:pt idx="158">
                  <c:v>42078</c:v>
                </c:pt>
                <c:pt idx="159">
                  <c:v>42109</c:v>
                </c:pt>
                <c:pt idx="160">
                  <c:v>42139</c:v>
                </c:pt>
                <c:pt idx="161">
                  <c:v>42170</c:v>
                </c:pt>
                <c:pt idx="162">
                  <c:v>42200</c:v>
                </c:pt>
                <c:pt idx="163">
                  <c:v>42231</c:v>
                </c:pt>
                <c:pt idx="164">
                  <c:v>42262</c:v>
                </c:pt>
                <c:pt idx="165">
                  <c:v>42292</c:v>
                </c:pt>
                <c:pt idx="166">
                  <c:v>42323</c:v>
                </c:pt>
                <c:pt idx="167">
                  <c:v>42353</c:v>
                </c:pt>
                <c:pt idx="168">
                  <c:v>42384</c:v>
                </c:pt>
                <c:pt idx="169">
                  <c:v>42415</c:v>
                </c:pt>
                <c:pt idx="170">
                  <c:v>42444</c:v>
                </c:pt>
                <c:pt idx="171">
                  <c:v>42475</c:v>
                </c:pt>
                <c:pt idx="172">
                  <c:v>42505</c:v>
                </c:pt>
                <c:pt idx="173">
                  <c:v>42536</c:v>
                </c:pt>
                <c:pt idx="174">
                  <c:v>42566</c:v>
                </c:pt>
                <c:pt idx="175">
                  <c:v>42597</c:v>
                </c:pt>
                <c:pt idx="176">
                  <c:v>42628</c:v>
                </c:pt>
                <c:pt idx="177">
                  <c:v>42658</c:v>
                </c:pt>
                <c:pt idx="178">
                  <c:v>42689</c:v>
                </c:pt>
                <c:pt idx="179">
                  <c:v>42719</c:v>
                </c:pt>
                <c:pt idx="180">
                  <c:v>42750</c:v>
                </c:pt>
                <c:pt idx="181">
                  <c:v>42781</c:v>
                </c:pt>
                <c:pt idx="182">
                  <c:v>42809</c:v>
                </c:pt>
                <c:pt idx="183">
                  <c:v>42840</c:v>
                </c:pt>
                <c:pt idx="184">
                  <c:v>42870</c:v>
                </c:pt>
                <c:pt idx="185">
                  <c:v>42901</c:v>
                </c:pt>
                <c:pt idx="186">
                  <c:v>42931</c:v>
                </c:pt>
                <c:pt idx="187">
                  <c:v>42962</c:v>
                </c:pt>
                <c:pt idx="188">
                  <c:v>42993</c:v>
                </c:pt>
                <c:pt idx="189">
                  <c:v>43023</c:v>
                </c:pt>
                <c:pt idx="190">
                  <c:v>43054</c:v>
                </c:pt>
                <c:pt idx="191">
                  <c:v>43084</c:v>
                </c:pt>
                <c:pt idx="192">
                  <c:v>43115</c:v>
                </c:pt>
                <c:pt idx="193">
                  <c:v>43146</c:v>
                </c:pt>
                <c:pt idx="194">
                  <c:v>43174</c:v>
                </c:pt>
                <c:pt idx="195">
                  <c:v>43205</c:v>
                </c:pt>
                <c:pt idx="196">
                  <c:v>43235</c:v>
                </c:pt>
                <c:pt idx="197">
                  <c:v>43266</c:v>
                </c:pt>
                <c:pt idx="198">
                  <c:v>43296</c:v>
                </c:pt>
                <c:pt idx="199">
                  <c:v>43327</c:v>
                </c:pt>
                <c:pt idx="200">
                  <c:v>43358</c:v>
                </c:pt>
                <c:pt idx="201">
                  <c:v>43388</c:v>
                </c:pt>
                <c:pt idx="202">
                  <c:v>43419</c:v>
                </c:pt>
                <c:pt idx="203">
                  <c:v>43449</c:v>
                </c:pt>
                <c:pt idx="204">
                  <c:v>43480</c:v>
                </c:pt>
                <c:pt idx="205">
                  <c:v>43511</c:v>
                </c:pt>
                <c:pt idx="206">
                  <c:v>43539</c:v>
                </c:pt>
                <c:pt idx="207">
                  <c:v>43570</c:v>
                </c:pt>
                <c:pt idx="208">
                  <c:v>43600</c:v>
                </c:pt>
                <c:pt idx="209">
                  <c:v>43631</c:v>
                </c:pt>
                <c:pt idx="210">
                  <c:v>43661</c:v>
                </c:pt>
                <c:pt idx="211">
                  <c:v>43692</c:v>
                </c:pt>
                <c:pt idx="212">
                  <c:v>43723</c:v>
                </c:pt>
                <c:pt idx="213">
                  <c:v>43753</c:v>
                </c:pt>
                <c:pt idx="214">
                  <c:v>43784</c:v>
                </c:pt>
                <c:pt idx="215">
                  <c:v>43814</c:v>
                </c:pt>
                <c:pt idx="216">
                  <c:v>43845</c:v>
                </c:pt>
                <c:pt idx="217">
                  <c:v>43876</c:v>
                </c:pt>
                <c:pt idx="218">
                  <c:v>43905</c:v>
                </c:pt>
                <c:pt idx="219">
                  <c:v>43936</c:v>
                </c:pt>
                <c:pt idx="220">
                  <c:v>43966</c:v>
                </c:pt>
                <c:pt idx="221">
                  <c:v>43997</c:v>
                </c:pt>
                <c:pt idx="222">
                  <c:v>44027</c:v>
                </c:pt>
                <c:pt idx="223">
                  <c:v>44058</c:v>
                </c:pt>
                <c:pt idx="224">
                  <c:v>44089</c:v>
                </c:pt>
                <c:pt idx="225">
                  <c:v>44119</c:v>
                </c:pt>
                <c:pt idx="226">
                  <c:v>44150</c:v>
                </c:pt>
                <c:pt idx="227">
                  <c:v>44180</c:v>
                </c:pt>
                <c:pt idx="228">
                  <c:v>44211</c:v>
                </c:pt>
                <c:pt idx="229">
                  <c:v>44242</c:v>
                </c:pt>
                <c:pt idx="230">
                  <c:v>44270</c:v>
                </c:pt>
                <c:pt idx="231">
                  <c:v>44301</c:v>
                </c:pt>
                <c:pt idx="232">
                  <c:v>44331</c:v>
                </c:pt>
                <c:pt idx="233">
                  <c:v>44362</c:v>
                </c:pt>
                <c:pt idx="234">
                  <c:v>44392</c:v>
                </c:pt>
                <c:pt idx="235">
                  <c:v>44423</c:v>
                </c:pt>
                <c:pt idx="236">
                  <c:v>44454</c:v>
                </c:pt>
                <c:pt idx="237">
                  <c:v>44484</c:v>
                </c:pt>
                <c:pt idx="238">
                  <c:v>44515</c:v>
                </c:pt>
                <c:pt idx="239">
                  <c:v>44545</c:v>
                </c:pt>
                <c:pt idx="240">
                  <c:v>44576</c:v>
                </c:pt>
                <c:pt idx="241">
                  <c:v>44607</c:v>
                </c:pt>
              </c:numCache>
            </c:numRef>
          </c:cat>
          <c:val>
            <c:numRef>
              <c:f>Sheet1!$E$16:$E$257</c:f>
              <c:numCache>
                <c:formatCode>_(* #,##0_);_(* \(#,##0\);_(* "-"??_);_(@_)</c:formatCode>
                <c:ptCount val="242"/>
                <c:pt idx="0">
                  <c:v>26330.5</c:v>
                </c:pt>
                <c:pt idx="1">
                  <c:v>26619.25</c:v>
                </c:pt>
                <c:pt idx="2">
                  <c:v>27117</c:v>
                </c:pt>
                <c:pt idx="3">
                  <c:v>28261.25</c:v>
                </c:pt>
                <c:pt idx="4">
                  <c:v>29453.583333333332</c:v>
                </c:pt>
                <c:pt idx="5">
                  <c:v>31001.583333333332</c:v>
                </c:pt>
                <c:pt idx="6">
                  <c:v>32160.333333333332</c:v>
                </c:pt>
                <c:pt idx="7">
                  <c:v>33631.75</c:v>
                </c:pt>
                <c:pt idx="8">
                  <c:v>34727.25</c:v>
                </c:pt>
                <c:pt idx="9">
                  <c:v>35532.916666666664</c:v>
                </c:pt>
                <c:pt idx="10">
                  <c:v>36599</c:v>
                </c:pt>
                <c:pt idx="11">
                  <c:v>37699.166666666664</c:v>
                </c:pt>
                <c:pt idx="12">
                  <c:v>39695.833333333336</c:v>
                </c:pt>
                <c:pt idx="13">
                  <c:v>41711.916666666664</c:v>
                </c:pt>
                <c:pt idx="14">
                  <c:v>42858.916666666664</c:v>
                </c:pt>
                <c:pt idx="15">
                  <c:v>43813.416666666664</c:v>
                </c:pt>
                <c:pt idx="16">
                  <c:v>44406.666666666664</c:v>
                </c:pt>
                <c:pt idx="17">
                  <c:v>45163.25</c:v>
                </c:pt>
                <c:pt idx="18">
                  <c:v>45389.666666666664</c:v>
                </c:pt>
                <c:pt idx="19">
                  <c:v>45797.25</c:v>
                </c:pt>
                <c:pt idx="20">
                  <c:v>46370.75</c:v>
                </c:pt>
                <c:pt idx="21">
                  <c:v>47889.083333333336</c:v>
                </c:pt>
                <c:pt idx="22">
                  <c:v>49324.833333333336</c:v>
                </c:pt>
                <c:pt idx="23">
                  <c:v>51154</c:v>
                </c:pt>
                <c:pt idx="24">
                  <c:v>51913.416666666664</c:v>
                </c:pt>
                <c:pt idx="25">
                  <c:v>53067.583333333336</c:v>
                </c:pt>
                <c:pt idx="26">
                  <c:v>56328.333333333336</c:v>
                </c:pt>
                <c:pt idx="27">
                  <c:v>57418.583333333336</c:v>
                </c:pt>
                <c:pt idx="28">
                  <c:v>58615.583333333336</c:v>
                </c:pt>
                <c:pt idx="29">
                  <c:v>59618.333333333336</c:v>
                </c:pt>
                <c:pt idx="30">
                  <c:v>61223.5</c:v>
                </c:pt>
                <c:pt idx="31">
                  <c:v>62564.416666666664</c:v>
                </c:pt>
                <c:pt idx="32">
                  <c:v>64158.75</c:v>
                </c:pt>
                <c:pt idx="33">
                  <c:v>64252.916666666664</c:v>
                </c:pt>
                <c:pt idx="34">
                  <c:v>65474</c:v>
                </c:pt>
                <c:pt idx="35">
                  <c:v>65972.583333333328</c:v>
                </c:pt>
                <c:pt idx="36">
                  <c:v>67963.5</c:v>
                </c:pt>
                <c:pt idx="37">
                  <c:v>69576.25</c:v>
                </c:pt>
                <c:pt idx="38">
                  <c:v>70014.416666666672</c:v>
                </c:pt>
                <c:pt idx="39">
                  <c:v>69481.583333333328</c:v>
                </c:pt>
                <c:pt idx="40">
                  <c:v>69159.166666666672</c:v>
                </c:pt>
                <c:pt idx="41">
                  <c:v>68376</c:v>
                </c:pt>
                <c:pt idx="42">
                  <c:v>67223.833333333328</c:v>
                </c:pt>
                <c:pt idx="43">
                  <c:v>65932.5</c:v>
                </c:pt>
                <c:pt idx="44">
                  <c:v>63538.083333333336</c:v>
                </c:pt>
                <c:pt idx="45">
                  <c:v>61837.083333333336</c:v>
                </c:pt>
                <c:pt idx="46">
                  <c:v>58382.833333333336</c:v>
                </c:pt>
                <c:pt idx="47">
                  <c:v>55269.5</c:v>
                </c:pt>
                <c:pt idx="48">
                  <c:v>52288.083333333336</c:v>
                </c:pt>
                <c:pt idx="49">
                  <c:v>49721.5</c:v>
                </c:pt>
                <c:pt idx="50">
                  <c:v>47491.333333333336</c:v>
                </c:pt>
                <c:pt idx="51">
                  <c:v>46634.333333333336</c:v>
                </c:pt>
                <c:pt idx="52">
                  <c:v>46782.5</c:v>
                </c:pt>
                <c:pt idx="53">
                  <c:v>47538.25</c:v>
                </c:pt>
                <c:pt idx="54">
                  <c:v>48012.25</c:v>
                </c:pt>
                <c:pt idx="55">
                  <c:v>48237.916666666664</c:v>
                </c:pt>
                <c:pt idx="56">
                  <c:v>49122.083333333336</c:v>
                </c:pt>
                <c:pt idx="57">
                  <c:v>50811.666666666664</c:v>
                </c:pt>
                <c:pt idx="58">
                  <c:v>52935.083333333336</c:v>
                </c:pt>
                <c:pt idx="59">
                  <c:v>55251.666666666664</c:v>
                </c:pt>
                <c:pt idx="60">
                  <c:v>56445.166666666664</c:v>
                </c:pt>
                <c:pt idx="61">
                  <c:v>56306.333333333336</c:v>
                </c:pt>
                <c:pt idx="62">
                  <c:v>57007.166666666664</c:v>
                </c:pt>
                <c:pt idx="63">
                  <c:v>57642.833333333336</c:v>
                </c:pt>
                <c:pt idx="64">
                  <c:v>57803.916666666664</c:v>
                </c:pt>
                <c:pt idx="65">
                  <c:v>57291.416666666664</c:v>
                </c:pt>
                <c:pt idx="66">
                  <c:v>58386.833333333336</c:v>
                </c:pt>
                <c:pt idx="67">
                  <c:v>59091.416666666664</c:v>
                </c:pt>
                <c:pt idx="68">
                  <c:v>60143.5</c:v>
                </c:pt>
                <c:pt idx="69">
                  <c:v>60500.833333333336</c:v>
                </c:pt>
                <c:pt idx="70">
                  <c:v>62033.75</c:v>
                </c:pt>
                <c:pt idx="71">
                  <c:v>64497.5</c:v>
                </c:pt>
                <c:pt idx="72">
                  <c:v>68007.166666666672</c:v>
                </c:pt>
                <c:pt idx="73">
                  <c:v>71766.583333333328</c:v>
                </c:pt>
                <c:pt idx="74">
                  <c:v>73861.25</c:v>
                </c:pt>
                <c:pt idx="75">
                  <c:v>75882.166666666672</c:v>
                </c:pt>
                <c:pt idx="76">
                  <c:v>76431.5</c:v>
                </c:pt>
                <c:pt idx="77">
                  <c:v>76755.416666666672</c:v>
                </c:pt>
                <c:pt idx="78">
                  <c:v>76198.583333333328</c:v>
                </c:pt>
                <c:pt idx="79">
                  <c:v>76582.666666666672</c:v>
                </c:pt>
                <c:pt idx="80">
                  <c:v>75810.083333333328</c:v>
                </c:pt>
                <c:pt idx="81">
                  <c:v>76135.166666666672</c:v>
                </c:pt>
                <c:pt idx="82">
                  <c:v>76471.75</c:v>
                </c:pt>
                <c:pt idx="83">
                  <c:v>77003.666666666672</c:v>
                </c:pt>
                <c:pt idx="84">
                  <c:v>77393.5</c:v>
                </c:pt>
                <c:pt idx="85">
                  <c:v>77710</c:v>
                </c:pt>
                <c:pt idx="86">
                  <c:v>77988.416666666672</c:v>
                </c:pt>
                <c:pt idx="87">
                  <c:v>78540.166666666672</c:v>
                </c:pt>
                <c:pt idx="88">
                  <c:v>79345.583333333328</c:v>
                </c:pt>
                <c:pt idx="89">
                  <c:v>79887</c:v>
                </c:pt>
                <c:pt idx="90">
                  <c:v>80945.833333333328</c:v>
                </c:pt>
                <c:pt idx="91">
                  <c:v>82168.083333333328</c:v>
                </c:pt>
                <c:pt idx="92">
                  <c:v>84480</c:v>
                </c:pt>
                <c:pt idx="93">
                  <c:v>85502.333333333328</c:v>
                </c:pt>
                <c:pt idx="94">
                  <c:v>86141.75</c:v>
                </c:pt>
                <c:pt idx="95">
                  <c:v>86583.5</c:v>
                </c:pt>
                <c:pt idx="96">
                  <c:v>84958</c:v>
                </c:pt>
                <c:pt idx="97">
                  <c:v>83482.916666666672</c:v>
                </c:pt>
                <c:pt idx="98">
                  <c:v>83222.916666666672</c:v>
                </c:pt>
                <c:pt idx="99">
                  <c:v>82721.833333333328</c:v>
                </c:pt>
                <c:pt idx="100">
                  <c:v>83441.583333333328</c:v>
                </c:pt>
                <c:pt idx="101">
                  <c:v>85163.666666666672</c:v>
                </c:pt>
                <c:pt idx="102">
                  <c:v>85961.416666666672</c:v>
                </c:pt>
                <c:pt idx="103">
                  <c:v>86411.833333333328</c:v>
                </c:pt>
                <c:pt idx="104">
                  <c:v>85817.75</c:v>
                </c:pt>
                <c:pt idx="105">
                  <c:v>86809.75</c:v>
                </c:pt>
                <c:pt idx="106">
                  <c:v>88393.75</c:v>
                </c:pt>
                <c:pt idx="107">
                  <c:v>89333</c:v>
                </c:pt>
                <c:pt idx="108">
                  <c:v>91808.083333333328</c:v>
                </c:pt>
                <c:pt idx="109">
                  <c:v>94910.916666666672</c:v>
                </c:pt>
                <c:pt idx="110">
                  <c:v>98386.583333333328</c:v>
                </c:pt>
                <c:pt idx="111">
                  <c:v>102265.25</c:v>
                </c:pt>
                <c:pt idx="112">
                  <c:v>105561.91666666667</c:v>
                </c:pt>
                <c:pt idx="113">
                  <c:v>108272.91666666667</c:v>
                </c:pt>
                <c:pt idx="114">
                  <c:v>110662.75</c:v>
                </c:pt>
                <c:pt idx="115">
                  <c:v>112933</c:v>
                </c:pt>
                <c:pt idx="116">
                  <c:v>116597</c:v>
                </c:pt>
                <c:pt idx="117">
                  <c:v>118144.83333333333</c:v>
                </c:pt>
                <c:pt idx="118">
                  <c:v>118874.91666666667</c:v>
                </c:pt>
                <c:pt idx="119">
                  <c:v>119637.33333333333</c:v>
                </c:pt>
                <c:pt idx="120">
                  <c:v>119881.66666666667</c:v>
                </c:pt>
                <c:pt idx="121">
                  <c:v>120575.75</c:v>
                </c:pt>
                <c:pt idx="122">
                  <c:v>120509.25</c:v>
                </c:pt>
                <c:pt idx="123">
                  <c:v>120884.41666666667</c:v>
                </c:pt>
                <c:pt idx="124">
                  <c:v>121452.16666666667</c:v>
                </c:pt>
                <c:pt idx="125">
                  <c:v>121885.5</c:v>
                </c:pt>
                <c:pt idx="126">
                  <c:v>122524.5</c:v>
                </c:pt>
                <c:pt idx="127">
                  <c:v>124800.75</c:v>
                </c:pt>
                <c:pt idx="128">
                  <c:v>126516</c:v>
                </c:pt>
                <c:pt idx="129">
                  <c:v>128925.66666666667</c:v>
                </c:pt>
                <c:pt idx="130">
                  <c:v>130555.83333333333</c:v>
                </c:pt>
                <c:pt idx="131">
                  <c:v>132544.08333333334</c:v>
                </c:pt>
                <c:pt idx="132">
                  <c:v>135057.83333333334</c:v>
                </c:pt>
                <c:pt idx="133">
                  <c:v>135448.33333333334</c:v>
                </c:pt>
                <c:pt idx="134">
                  <c:v>136279.33333333334</c:v>
                </c:pt>
                <c:pt idx="135">
                  <c:v>136497.41666666666</c:v>
                </c:pt>
                <c:pt idx="136">
                  <c:v>137486.08333333334</c:v>
                </c:pt>
                <c:pt idx="137">
                  <c:v>138405.83333333334</c:v>
                </c:pt>
                <c:pt idx="138">
                  <c:v>139258.66666666666</c:v>
                </c:pt>
                <c:pt idx="139">
                  <c:v>138718.58333333334</c:v>
                </c:pt>
                <c:pt idx="140">
                  <c:v>137472.58333333334</c:v>
                </c:pt>
                <c:pt idx="141">
                  <c:v>136374.41666666666</c:v>
                </c:pt>
                <c:pt idx="142">
                  <c:v>133759.41666666666</c:v>
                </c:pt>
                <c:pt idx="143">
                  <c:v>130781.33333333333</c:v>
                </c:pt>
                <c:pt idx="144">
                  <c:v>129141</c:v>
                </c:pt>
                <c:pt idx="145">
                  <c:v>129378.16666666667</c:v>
                </c:pt>
                <c:pt idx="146">
                  <c:v>129456</c:v>
                </c:pt>
                <c:pt idx="147">
                  <c:v>129133.33333333333</c:v>
                </c:pt>
                <c:pt idx="148">
                  <c:v>126645.25</c:v>
                </c:pt>
                <c:pt idx="149">
                  <c:v>125482.75</c:v>
                </c:pt>
                <c:pt idx="150">
                  <c:v>125138.83333333333</c:v>
                </c:pt>
                <c:pt idx="151">
                  <c:v>123655.58333333333</c:v>
                </c:pt>
                <c:pt idx="152">
                  <c:v>123203.66666666667</c:v>
                </c:pt>
                <c:pt idx="153">
                  <c:v>122351.58333333333</c:v>
                </c:pt>
                <c:pt idx="154">
                  <c:v>123176.75</c:v>
                </c:pt>
                <c:pt idx="155">
                  <c:v>124814.33333333333</c:v>
                </c:pt>
                <c:pt idx="156">
                  <c:v>125390.75</c:v>
                </c:pt>
                <c:pt idx="157">
                  <c:v>125921</c:v>
                </c:pt>
                <c:pt idx="158">
                  <c:v>127126.83333333333</c:v>
                </c:pt>
                <c:pt idx="159">
                  <c:v>127827.33333333333</c:v>
                </c:pt>
                <c:pt idx="160">
                  <c:v>129435.83333333333</c:v>
                </c:pt>
                <c:pt idx="161">
                  <c:v>130732</c:v>
                </c:pt>
                <c:pt idx="162">
                  <c:v>132112.41666666666</c:v>
                </c:pt>
                <c:pt idx="163">
                  <c:v>134579.41666666666</c:v>
                </c:pt>
                <c:pt idx="164">
                  <c:v>138147.66666666666</c:v>
                </c:pt>
                <c:pt idx="165">
                  <c:v>141780</c:v>
                </c:pt>
                <c:pt idx="166">
                  <c:v>144441.33333333334</c:v>
                </c:pt>
                <c:pt idx="167">
                  <c:v>146243.25</c:v>
                </c:pt>
                <c:pt idx="168">
                  <c:v>148477.16666666666</c:v>
                </c:pt>
                <c:pt idx="169">
                  <c:v>149913.5</c:v>
                </c:pt>
                <c:pt idx="170">
                  <c:v>151654.41666666666</c:v>
                </c:pt>
                <c:pt idx="171">
                  <c:v>154779.91666666666</c:v>
                </c:pt>
                <c:pt idx="172">
                  <c:v>158688.08333333334</c:v>
                </c:pt>
                <c:pt idx="173">
                  <c:v>161285.5</c:v>
                </c:pt>
                <c:pt idx="174">
                  <c:v>163943.5</c:v>
                </c:pt>
                <c:pt idx="175">
                  <c:v>167721.91666666666</c:v>
                </c:pt>
                <c:pt idx="176">
                  <c:v>169839.91666666666</c:v>
                </c:pt>
                <c:pt idx="177">
                  <c:v>171315.83333333334</c:v>
                </c:pt>
                <c:pt idx="178">
                  <c:v>174830.16666666666</c:v>
                </c:pt>
                <c:pt idx="179">
                  <c:v>179033.33333333334</c:v>
                </c:pt>
                <c:pt idx="180">
                  <c:v>183210.83333333334</c:v>
                </c:pt>
                <c:pt idx="181">
                  <c:v>186689.25</c:v>
                </c:pt>
                <c:pt idx="182">
                  <c:v>190435</c:v>
                </c:pt>
                <c:pt idx="183">
                  <c:v>192430.25</c:v>
                </c:pt>
                <c:pt idx="184">
                  <c:v>193237.5</c:v>
                </c:pt>
                <c:pt idx="185">
                  <c:v>196095.25</c:v>
                </c:pt>
                <c:pt idx="186">
                  <c:v>197951.75</c:v>
                </c:pt>
                <c:pt idx="187">
                  <c:v>199149.66666666666</c:v>
                </c:pt>
                <c:pt idx="188">
                  <c:v>199896.41666666666</c:v>
                </c:pt>
                <c:pt idx="189">
                  <c:v>202073.16666666666</c:v>
                </c:pt>
                <c:pt idx="190">
                  <c:v>203130.25</c:v>
                </c:pt>
                <c:pt idx="191">
                  <c:v>203840.91666666666</c:v>
                </c:pt>
                <c:pt idx="192">
                  <c:v>204604.08333333334</c:v>
                </c:pt>
                <c:pt idx="193">
                  <c:v>204670.83333333334</c:v>
                </c:pt>
                <c:pt idx="194">
                  <c:v>202182.16666666666</c:v>
                </c:pt>
                <c:pt idx="195">
                  <c:v>202306.75</c:v>
                </c:pt>
                <c:pt idx="196">
                  <c:v>201409</c:v>
                </c:pt>
                <c:pt idx="197">
                  <c:v>200374.58333333334</c:v>
                </c:pt>
                <c:pt idx="198">
                  <c:v>201419.16666666666</c:v>
                </c:pt>
                <c:pt idx="199">
                  <c:v>202925.5</c:v>
                </c:pt>
                <c:pt idx="200">
                  <c:v>205106.5</c:v>
                </c:pt>
                <c:pt idx="201">
                  <c:v>206538.33333333334</c:v>
                </c:pt>
                <c:pt idx="202">
                  <c:v>208419.41666666666</c:v>
                </c:pt>
                <c:pt idx="203">
                  <c:v>210375.08333333334</c:v>
                </c:pt>
                <c:pt idx="204">
                  <c:v>211213</c:v>
                </c:pt>
                <c:pt idx="205">
                  <c:v>213305.16666666666</c:v>
                </c:pt>
                <c:pt idx="206">
                  <c:v>216871.41666666666</c:v>
                </c:pt>
                <c:pt idx="207">
                  <c:v>218359.41666666666</c:v>
                </c:pt>
                <c:pt idx="208">
                  <c:v>222221.41666666666</c:v>
                </c:pt>
                <c:pt idx="209">
                  <c:v>224706.25</c:v>
                </c:pt>
                <c:pt idx="210">
                  <c:v>227104.5</c:v>
                </c:pt>
                <c:pt idx="211">
                  <c:v>229311.33333333334</c:v>
                </c:pt>
                <c:pt idx="212">
                  <c:v>230466.91666666666</c:v>
                </c:pt>
                <c:pt idx="213">
                  <c:v>233052.16666666666</c:v>
                </c:pt>
                <c:pt idx="214">
                  <c:v>234812.58333333334</c:v>
                </c:pt>
                <c:pt idx="215">
                  <c:v>236487.33333333334</c:v>
                </c:pt>
                <c:pt idx="216">
                  <c:v>238345.08333333334</c:v>
                </c:pt>
                <c:pt idx="217">
                  <c:v>238457.66666666666</c:v>
                </c:pt>
                <c:pt idx="218">
                  <c:v>239327.16666666666</c:v>
                </c:pt>
                <c:pt idx="219">
                  <c:v>239259.08333333334</c:v>
                </c:pt>
                <c:pt idx="220">
                  <c:v>238372.5</c:v>
                </c:pt>
                <c:pt idx="221">
                  <c:v>239305.25</c:v>
                </c:pt>
                <c:pt idx="222">
                  <c:v>240673.16666666666</c:v>
                </c:pt>
                <c:pt idx="223">
                  <c:v>240697</c:v>
                </c:pt>
                <c:pt idx="224">
                  <c:v>241535.08333333334</c:v>
                </c:pt>
                <c:pt idx="225">
                  <c:v>242439.33333333334</c:v>
                </c:pt>
                <c:pt idx="226">
                  <c:v>242121.66666666666</c:v>
                </c:pt>
                <c:pt idx="227">
                  <c:v>241104.83333333334</c:v>
                </c:pt>
                <c:pt idx="228">
                  <c:v>240953.25</c:v>
                </c:pt>
                <c:pt idx="229">
                  <c:v>239882.75</c:v>
                </c:pt>
                <c:pt idx="230">
                  <c:v>241651.25</c:v>
                </c:pt>
                <c:pt idx="231">
                  <c:v>245586.16666666666</c:v>
                </c:pt>
                <c:pt idx="232">
                  <c:v>249762.5</c:v>
                </c:pt>
                <c:pt idx="233">
                  <c:v>252956.5</c:v>
                </c:pt>
                <c:pt idx="234">
                  <c:v>254036.25</c:v>
                </c:pt>
                <c:pt idx="235">
                  <c:v>255587.83333333334</c:v>
                </c:pt>
                <c:pt idx="236">
                  <c:v>256128.66666666666</c:v>
                </c:pt>
                <c:pt idx="237">
                  <c:v>255154</c:v>
                </c:pt>
                <c:pt idx="238">
                  <c:v>255411.66666666666</c:v>
                </c:pt>
                <c:pt idx="239">
                  <c:v>257631.66666666666</c:v>
                </c:pt>
                <c:pt idx="240">
                  <c:v>257467</c:v>
                </c:pt>
                <c:pt idx="241">
                  <c:v>258568.5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E-44C8-B7F0-D482CDB9F68E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LNG Exports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Sheet1!$A$16:$A$257</c:f>
              <c:numCache>
                <c:formatCode>mmm\-yyyy</c:formatCode>
                <c:ptCount val="242"/>
                <c:pt idx="0">
                  <c:v>37271</c:v>
                </c:pt>
                <c:pt idx="1">
                  <c:v>37302</c:v>
                </c:pt>
                <c:pt idx="2">
                  <c:v>37330</c:v>
                </c:pt>
                <c:pt idx="3">
                  <c:v>37361</c:v>
                </c:pt>
                <c:pt idx="4">
                  <c:v>37391</c:v>
                </c:pt>
                <c:pt idx="5">
                  <c:v>37422</c:v>
                </c:pt>
                <c:pt idx="6">
                  <c:v>37452</c:v>
                </c:pt>
                <c:pt idx="7">
                  <c:v>37483</c:v>
                </c:pt>
                <c:pt idx="8">
                  <c:v>37514</c:v>
                </c:pt>
                <c:pt idx="9">
                  <c:v>37544</c:v>
                </c:pt>
                <c:pt idx="10">
                  <c:v>37575</c:v>
                </c:pt>
                <c:pt idx="11">
                  <c:v>37605</c:v>
                </c:pt>
                <c:pt idx="12">
                  <c:v>37636</c:v>
                </c:pt>
                <c:pt idx="13">
                  <c:v>37667</c:v>
                </c:pt>
                <c:pt idx="14">
                  <c:v>37695</c:v>
                </c:pt>
                <c:pt idx="15">
                  <c:v>37726</c:v>
                </c:pt>
                <c:pt idx="16">
                  <c:v>37756</c:v>
                </c:pt>
                <c:pt idx="17">
                  <c:v>37787</c:v>
                </c:pt>
                <c:pt idx="18">
                  <c:v>37817</c:v>
                </c:pt>
                <c:pt idx="19">
                  <c:v>37848</c:v>
                </c:pt>
                <c:pt idx="20">
                  <c:v>37879</c:v>
                </c:pt>
                <c:pt idx="21">
                  <c:v>37909</c:v>
                </c:pt>
                <c:pt idx="22">
                  <c:v>37940</c:v>
                </c:pt>
                <c:pt idx="23">
                  <c:v>37970</c:v>
                </c:pt>
                <c:pt idx="24">
                  <c:v>38001</c:v>
                </c:pt>
                <c:pt idx="25">
                  <c:v>38032</c:v>
                </c:pt>
                <c:pt idx="26">
                  <c:v>38061</c:v>
                </c:pt>
                <c:pt idx="27">
                  <c:v>38092</c:v>
                </c:pt>
                <c:pt idx="28">
                  <c:v>38122</c:v>
                </c:pt>
                <c:pt idx="29">
                  <c:v>38153</c:v>
                </c:pt>
                <c:pt idx="30">
                  <c:v>38183</c:v>
                </c:pt>
                <c:pt idx="31">
                  <c:v>38214</c:v>
                </c:pt>
                <c:pt idx="32">
                  <c:v>38245</c:v>
                </c:pt>
                <c:pt idx="33">
                  <c:v>38275</c:v>
                </c:pt>
                <c:pt idx="34">
                  <c:v>38306</c:v>
                </c:pt>
                <c:pt idx="35">
                  <c:v>38336</c:v>
                </c:pt>
                <c:pt idx="36">
                  <c:v>38367</c:v>
                </c:pt>
                <c:pt idx="37">
                  <c:v>38398</c:v>
                </c:pt>
                <c:pt idx="38">
                  <c:v>38426</c:v>
                </c:pt>
                <c:pt idx="39">
                  <c:v>38457</c:v>
                </c:pt>
                <c:pt idx="40">
                  <c:v>38487</c:v>
                </c:pt>
                <c:pt idx="41">
                  <c:v>38518</c:v>
                </c:pt>
                <c:pt idx="42">
                  <c:v>38548</c:v>
                </c:pt>
                <c:pt idx="43">
                  <c:v>38579</c:v>
                </c:pt>
                <c:pt idx="44">
                  <c:v>38610</c:v>
                </c:pt>
                <c:pt idx="45">
                  <c:v>38640</c:v>
                </c:pt>
                <c:pt idx="46">
                  <c:v>38671</c:v>
                </c:pt>
                <c:pt idx="47">
                  <c:v>38701</c:v>
                </c:pt>
                <c:pt idx="48">
                  <c:v>38732</c:v>
                </c:pt>
                <c:pt idx="49">
                  <c:v>38763</c:v>
                </c:pt>
                <c:pt idx="50">
                  <c:v>38791</c:v>
                </c:pt>
                <c:pt idx="51">
                  <c:v>38822</c:v>
                </c:pt>
                <c:pt idx="52">
                  <c:v>38852</c:v>
                </c:pt>
                <c:pt idx="53">
                  <c:v>38883</c:v>
                </c:pt>
                <c:pt idx="54">
                  <c:v>38913</c:v>
                </c:pt>
                <c:pt idx="55">
                  <c:v>38944</c:v>
                </c:pt>
                <c:pt idx="56">
                  <c:v>38975</c:v>
                </c:pt>
                <c:pt idx="57">
                  <c:v>39005</c:v>
                </c:pt>
                <c:pt idx="58">
                  <c:v>39036</c:v>
                </c:pt>
                <c:pt idx="59">
                  <c:v>39066</c:v>
                </c:pt>
                <c:pt idx="60">
                  <c:v>39097</c:v>
                </c:pt>
                <c:pt idx="61">
                  <c:v>39128</c:v>
                </c:pt>
                <c:pt idx="62">
                  <c:v>39156</c:v>
                </c:pt>
                <c:pt idx="63">
                  <c:v>39187</c:v>
                </c:pt>
                <c:pt idx="64">
                  <c:v>39217</c:v>
                </c:pt>
                <c:pt idx="65">
                  <c:v>39248</c:v>
                </c:pt>
                <c:pt idx="66">
                  <c:v>39278</c:v>
                </c:pt>
                <c:pt idx="67">
                  <c:v>39309</c:v>
                </c:pt>
                <c:pt idx="68">
                  <c:v>39340</c:v>
                </c:pt>
                <c:pt idx="69">
                  <c:v>39370</c:v>
                </c:pt>
                <c:pt idx="70">
                  <c:v>39401</c:v>
                </c:pt>
                <c:pt idx="71">
                  <c:v>39431</c:v>
                </c:pt>
                <c:pt idx="72">
                  <c:v>39462</c:v>
                </c:pt>
                <c:pt idx="73">
                  <c:v>39493</c:v>
                </c:pt>
                <c:pt idx="74">
                  <c:v>39522</c:v>
                </c:pt>
                <c:pt idx="75">
                  <c:v>39553</c:v>
                </c:pt>
                <c:pt idx="76">
                  <c:v>39583</c:v>
                </c:pt>
                <c:pt idx="77">
                  <c:v>39614</c:v>
                </c:pt>
                <c:pt idx="78">
                  <c:v>39644</c:v>
                </c:pt>
                <c:pt idx="79">
                  <c:v>39675</c:v>
                </c:pt>
                <c:pt idx="80">
                  <c:v>39706</c:v>
                </c:pt>
                <c:pt idx="81">
                  <c:v>39736</c:v>
                </c:pt>
                <c:pt idx="82">
                  <c:v>39767</c:v>
                </c:pt>
                <c:pt idx="83">
                  <c:v>39797</c:v>
                </c:pt>
                <c:pt idx="84">
                  <c:v>39828</c:v>
                </c:pt>
                <c:pt idx="85">
                  <c:v>39859</c:v>
                </c:pt>
                <c:pt idx="86">
                  <c:v>39887</c:v>
                </c:pt>
                <c:pt idx="87">
                  <c:v>39918</c:v>
                </c:pt>
                <c:pt idx="88">
                  <c:v>39948</c:v>
                </c:pt>
                <c:pt idx="89">
                  <c:v>39979</c:v>
                </c:pt>
                <c:pt idx="90">
                  <c:v>40009</c:v>
                </c:pt>
                <c:pt idx="91">
                  <c:v>40040</c:v>
                </c:pt>
                <c:pt idx="92">
                  <c:v>40071</c:v>
                </c:pt>
                <c:pt idx="93">
                  <c:v>40101</c:v>
                </c:pt>
                <c:pt idx="94">
                  <c:v>40132</c:v>
                </c:pt>
                <c:pt idx="95">
                  <c:v>40162</c:v>
                </c:pt>
                <c:pt idx="96">
                  <c:v>40193</c:v>
                </c:pt>
                <c:pt idx="97">
                  <c:v>40224</c:v>
                </c:pt>
                <c:pt idx="98">
                  <c:v>40252</c:v>
                </c:pt>
                <c:pt idx="99">
                  <c:v>40283</c:v>
                </c:pt>
                <c:pt idx="100">
                  <c:v>40313</c:v>
                </c:pt>
                <c:pt idx="101">
                  <c:v>40344</c:v>
                </c:pt>
                <c:pt idx="102">
                  <c:v>40374</c:v>
                </c:pt>
                <c:pt idx="103">
                  <c:v>40405</c:v>
                </c:pt>
                <c:pt idx="104">
                  <c:v>40436</c:v>
                </c:pt>
                <c:pt idx="105">
                  <c:v>40466</c:v>
                </c:pt>
                <c:pt idx="106">
                  <c:v>40497</c:v>
                </c:pt>
                <c:pt idx="107">
                  <c:v>40527</c:v>
                </c:pt>
                <c:pt idx="108">
                  <c:v>40558</c:v>
                </c:pt>
                <c:pt idx="109">
                  <c:v>40589</c:v>
                </c:pt>
                <c:pt idx="110">
                  <c:v>40617</c:v>
                </c:pt>
                <c:pt idx="111">
                  <c:v>40648</c:v>
                </c:pt>
                <c:pt idx="112">
                  <c:v>40678</c:v>
                </c:pt>
                <c:pt idx="113">
                  <c:v>40709</c:v>
                </c:pt>
                <c:pt idx="114">
                  <c:v>40739</c:v>
                </c:pt>
                <c:pt idx="115">
                  <c:v>40770</c:v>
                </c:pt>
                <c:pt idx="116">
                  <c:v>40801</c:v>
                </c:pt>
                <c:pt idx="117">
                  <c:v>40831</c:v>
                </c:pt>
                <c:pt idx="118">
                  <c:v>40862</c:v>
                </c:pt>
                <c:pt idx="119">
                  <c:v>40892</c:v>
                </c:pt>
                <c:pt idx="120">
                  <c:v>40923</c:v>
                </c:pt>
                <c:pt idx="121">
                  <c:v>40954</c:v>
                </c:pt>
                <c:pt idx="122">
                  <c:v>40983</c:v>
                </c:pt>
                <c:pt idx="123">
                  <c:v>41014</c:v>
                </c:pt>
                <c:pt idx="124">
                  <c:v>41044</c:v>
                </c:pt>
                <c:pt idx="125">
                  <c:v>41075</c:v>
                </c:pt>
                <c:pt idx="126">
                  <c:v>41105</c:v>
                </c:pt>
                <c:pt idx="127">
                  <c:v>41136</c:v>
                </c:pt>
                <c:pt idx="128">
                  <c:v>41167</c:v>
                </c:pt>
                <c:pt idx="129">
                  <c:v>41197</c:v>
                </c:pt>
                <c:pt idx="130">
                  <c:v>41228</c:v>
                </c:pt>
                <c:pt idx="131">
                  <c:v>41258</c:v>
                </c:pt>
                <c:pt idx="132">
                  <c:v>41289</c:v>
                </c:pt>
                <c:pt idx="133">
                  <c:v>41320</c:v>
                </c:pt>
                <c:pt idx="134">
                  <c:v>41348</c:v>
                </c:pt>
                <c:pt idx="135">
                  <c:v>41379</c:v>
                </c:pt>
                <c:pt idx="136">
                  <c:v>41409</c:v>
                </c:pt>
                <c:pt idx="137">
                  <c:v>41440</c:v>
                </c:pt>
                <c:pt idx="138">
                  <c:v>41470</c:v>
                </c:pt>
                <c:pt idx="139">
                  <c:v>41501</c:v>
                </c:pt>
                <c:pt idx="140">
                  <c:v>41532</c:v>
                </c:pt>
                <c:pt idx="141">
                  <c:v>41562</c:v>
                </c:pt>
                <c:pt idx="142">
                  <c:v>41593</c:v>
                </c:pt>
                <c:pt idx="143">
                  <c:v>41623</c:v>
                </c:pt>
                <c:pt idx="144">
                  <c:v>41654</c:v>
                </c:pt>
                <c:pt idx="145">
                  <c:v>41685</c:v>
                </c:pt>
                <c:pt idx="146">
                  <c:v>41713</c:v>
                </c:pt>
                <c:pt idx="147">
                  <c:v>41744</c:v>
                </c:pt>
                <c:pt idx="148">
                  <c:v>41774</c:v>
                </c:pt>
                <c:pt idx="149">
                  <c:v>41805</c:v>
                </c:pt>
                <c:pt idx="150">
                  <c:v>41835</c:v>
                </c:pt>
                <c:pt idx="151">
                  <c:v>41866</c:v>
                </c:pt>
                <c:pt idx="152">
                  <c:v>41897</c:v>
                </c:pt>
                <c:pt idx="153">
                  <c:v>41927</c:v>
                </c:pt>
                <c:pt idx="154">
                  <c:v>41958</c:v>
                </c:pt>
                <c:pt idx="155">
                  <c:v>41988</c:v>
                </c:pt>
                <c:pt idx="156">
                  <c:v>42019</c:v>
                </c:pt>
                <c:pt idx="157">
                  <c:v>42050</c:v>
                </c:pt>
                <c:pt idx="158">
                  <c:v>42078</c:v>
                </c:pt>
                <c:pt idx="159">
                  <c:v>42109</c:v>
                </c:pt>
                <c:pt idx="160">
                  <c:v>42139</c:v>
                </c:pt>
                <c:pt idx="161">
                  <c:v>42170</c:v>
                </c:pt>
                <c:pt idx="162">
                  <c:v>42200</c:v>
                </c:pt>
                <c:pt idx="163">
                  <c:v>42231</c:v>
                </c:pt>
                <c:pt idx="164">
                  <c:v>42262</c:v>
                </c:pt>
                <c:pt idx="165">
                  <c:v>42292</c:v>
                </c:pt>
                <c:pt idx="166">
                  <c:v>42323</c:v>
                </c:pt>
                <c:pt idx="167">
                  <c:v>42353</c:v>
                </c:pt>
                <c:pt idx="168">
                  <c:v>42384</c:v>
                </c:pt>
                <c:pt idx="169">
                  <c:v>42415</c:v>
                </c:pt>
                <c:pt idx="170">
                  <c:v>42444</c:v>
                </c:pt>
                <c:pt idx="171">
                  <c:v>42475</c:v>
                </c:pt>
                <c:pt idx="172">
                  <c:v>42505</c:v>
                </c:pt>
                <c:pt idx="173">
                  <c:v>42536</c:v>
                </c:pt>
                <c:pt idx="174">
                  <c:v>42566</c:v>
                </c:pt>
                <c:pt idx="175">
                  <c:v>42597</c:v>
                </c:pt>
                <c:pt idx="176">
                  <c:v>42628</c:v>
                </c:pt>
                <c:pt idx="177">
                  <c:v>42658</c:v>
                </c:pt>
                <c:pt idx="178">
                  <c:v>42689</c:v>
                </c:pt>
                <c:pt idx="179">
                  <c:v>42719</c:v>
                </c:pt>
                <c:pt idx="180">
                  <c:v>42750</c:v>
                </c:pt>
                <c:pt idx="181">
                  <c:v>42781</c:v>
                </c:pt>
                <c:pt idx="182">
                  <c:v>42809</c:v>
                </c:pt>
                <c:pt idx="183">
                  <c:v>42840</c:v>
                </c:pt>
                <c:pt idx="184">
                  <c:v>42870</c:v>
                </c:pt>
                <c:pt idx="185">
                  <c:v>42901</c:v>
                </c:pt>
                <c:pt idx="186">
                  <c:v>42931</c:v>
                </c:pt>
                <c:pt idx="187">
                  <c:v>42962</c:v>
                </c:pt>
                <c:pt idx="188">
                  <c:v>42993</c:v>
                </c:pt>
                <c:pt idx="189">
                  <c:v>43023</c:v>
                </c:pt>
                <c:pt idx="190">
                  <c:v>43054</c:v>
                </c:pt>
                <c:pt idx="191">
                  <c:v>43084</c:v>
                </c:pt>
                <c:pt idx="192">
                  <c:v>43115</c:v>
                </c:pt>
                <c:pt idx="193">
                  <c:v>43146</c:v>
                </c:pt>
                <c:pt idx="194">
                  <c:v>43174</c:v>
                </c:pt>
                <c:pt idx="195">
                  <c:v>43205</c:v>
                </c:pt>
                <c:pt idx="196">
                  <c:v>43235</c:v>
                </c:pt>
                <c:pt idx="197">
                  <c:v>43266</c:v>
                </c:pt>
                <c:pt idx="198">
                  <c:v>43296</c:v>
                </c:pt>
                <c:pt idx="199">
                  <c:v>43327</c:v>
                </c:pt>
                <c:pt idx="200">
                  <c:v>43358</c:v>
                </c:pt>
                <c:pt idx="201">
                  <c:v>43388</c:v>
                </c:pt>
                <c:pt idx="202">
                  <c:v>43419</c:v>
                </c:pt>
                <c:pt idx="203">
                  <c:v>43449</c:v>
                </c:pt>
                <c:pt idx="204">
                  <c:v>43480</c:v>
                </c:pt>
                <c:pt idx="205">
                  <c:v>43511</c:v>
                </c:pt>
                <c:pt idx="206">
                  <c:v>43539</c:v>
                </c:pt>
                <c:pt idx="207">
                  <c:v>43570</c:v>
                </c:pt>
                <c:pt idx="208">
                  <c:v>43600</c:v>
                </c:pt>
                <c:pt idx="209">
                  <c:v>43631</c:v>
                </c:pt>
                <c:pt idx="210">
                  <c:v>43661</c:v>
                </c:pt>
                <c:pt idx="211">
                  <c:v>43692</c:v>
                </c:pt>
                <c:pt idx="212">
                  <c:v>43723</c:v>
                </c:pt>
                <c:pt idx="213">
                  <c:v>43753</c:v>
                </c:pt>
                <c:pt idx="214">
                  <c:v>43784</c:v>
                </c:pt>
                <c:pt idx="215">
                  <c:v>43814</c:v>
                </c:pt>
                <c:pt idx="216">
                  <c:v>43845</c:v>
                </c:pt>
                <c:pt idx="217">
                  <c:v>43876</c:v>
                </c:pt>
                <c:pt idx="218">
                  <c:v>43905</c:v>
                </c:pt>
                <c:pt idx="219">
                  <c:v>43936</c:v>
                </c:pt>
                <c:pt idx="220">
                  <c:v>43966</c:v>
                </c:pt>
                <c:pt idx="221">
                  <c:v>43997</c:v>
                </c:pt>
                <c:pt idx="222">
                  <c:v>44027</c:v>
                </c:pt>
                <c:pt idx="223">
                  <c:v>44058</c:v>
                </c:pt>
                <c:pt idx="224">
                  <c:v>44089</c:v>
                </c:pt>
                <c:pt idx="225">
                  <c:v>44119</c:v>
                </c:pt>
                <c:pt idx="226">
                  <c:v>44150</c:v>
                </c:pt>
                <c:pt idx="227">
                  <c:v>44180</c:v>
                </c:pt>
                <c:pt idx="228">
                  <c:v>44211</c:v>
                </c:pt>
                <c:pt idx="229">
                  <c:v>44242</c:v>
                </c:pt>
                <c:pt idx="230">
                  <c:v>44270</c:v>
                </c:pt>
                <c:pt idx="231">
                  <c:v>44301</c:v>
                </c:pt>
                <c:pt idx="232">
                  <c:v>44331</c:v>
                </c:pt>
                <c:pt idx="233">
                  <c:v>44362</c:v>
                </c:pt>
                <c:pt idx="234">
                  <c:v>44392</c:v>
                </c:pt>
                <c:pt idx="235">
                  <c:v>44423</c:v>
                </c:pt>
                <c:pt idx="236">
                  <c:v>44454</c:v>
                </c:pt>
                <c:pt idx="237">
                  <c:v>44484</c:v>
                </c:pt>
                <c:pt idx="238">
                  <c:v>44515</c:v>
                </c:pt>
                <c:pt idx="239">
                  <c:v>44545</c:v>
                </c:pt>
                <c:pt idx="240">
                  <c:v>44576</c:v>
                </c:pt>
                <c:pt idx="241">
                  <c:v>44607</c:v>
                </c:pt>
              </c:numCache>
            </c:numRef>
          </c:cat>
          <c:val>
            <c:numRef>
              <c:f>Sheet1!$F$16:$F$257</c:f>
              <c:numCache>
                <c:formatCode>_(* #,##0_);_(* \(#,##0\);_(* "-"??_);_(@_)</c:formatCode>
                <c:ptCount val="242"/>
                <c:pt idx="0">
                  <c:v>5521.5</c:v>
                </c:pt>
                <c:pt idx="1">
                  <c:v>5524.5</c:v>
                </c:pt>
                <c:pt idx="2">
                  <c:v>5528.416666666667</c:v>
                </c:pt>
                <c:pt idx="3">
                  <c:v>5680.583333333333</c:v>
                </c:pt>
                <c:pt idx="4">
                  <c:v>5361.333333333333</c:v>
                </c:pt>
                <c:pt idx="5">
                  <c:v>5512.083333333333</c:v>
                </c:pt>
                <c:pt idx="6">
                  <c:v>5504.5</c:v>
                </c:pt>
                <c:pt idx="7">
                  <c:v>5495.333333333333</c:v>
                </c:pt>
                <c:pt idx="8">
                  <c:v>5487</c:v>
                </c:pt>
                <c:pt idx="9">
                  <c:v>5319.416666666667</c:v>
                </c:pt>
                <c:pt idx="10">
                  <c:v>5315.666666666667</c:v>
                </c:pt>
                <c:pt idx="11">
                  <c:v>5320.25</c:v>
                </c:pt>
                <c:pt idx="12">
                  <c:v>5320.083333333333</c:v>
                </c:pt>
                <c:pt idx="13">
                  <c:v>5471.5</c:v>
                </c:pt>
                <c:pt idx="14">
                  <c:v>5467</c:v>
                </c:pt>
                <c:pt idx="15">
                  <c:v>5315.583333333333</c:v>
                </c:pt>
                <c:pt idx="16">
                  <c:v>5477.5</c:v>
                </c:pt>
                <c:pt idx="17">
                  <c:v>5303</c:v>
                </c:pt>
                <c:pt idx="18">
                  <c:v>5382.75</c:v>
                </c:pt>
                <c:pt idx="19">
                  <c:v>5346</c:v>
                </c:pt>
                <c:pt idx="20">
                  <c:v>5337</c:v>
                </c:pt>
                <c:pt idx="21">
                  <c:v>5502.333333333333</c:v>
                </c:pt>
                <c:pt idx="22">
                  <c:v>5506.416666666667</c:v>
                </c:pt>
                <c:pt idx="23">
                  <c:v>5506.25</c:v>
                </c:pt>
                <c:pt idx="24">
                  <c:v>5461.416666666667</c:v>
                </c:pt>
                <c:pt idx="25">
                  <c:v>5424.916666666667</c:v>
                </c:pt>
                <c:pt idx="26">
                  <c:v>5425.083333333333</c:v>
                </c:pt>
                <c:pt idx="27">
                  <c:v>5425.25</c:v>
                </c:pt>
                <c:pt idx="28">
                  <c:v>5265.583333333333</c:v>
                </c:pt>
                <c:pt idx="29">
                  <c:v>5288.083333333333</c:v>
                </c:pt>
                <c:pt idx="30">
                  <c:v>5210</c:v>
                </c:pt>
                <c:pt idx="31">
                  <c:v>5246.5</c:v>
                </c:pt>
                <c:pt idx="32">
                  <c:v>5410.75</c:v>
                </c:pt>
                <c:pt idx="33">
                  <c:v>5221.666666666667</c:v>
                </c:pt>
                <c:pt idx="34">
                  <c:v>5214.25</c:v>
                </c:pt>
                <c:pt idx="35">
                  <c:v>5205.75</c:v>
                </c:pt>
                <c:pt idx="36">
                  <c:v>5245.833333333333</c:v>
                </c:pt>
                <c:pt idx="37">
                  <c:v>5280.666666666667</c:v>
                </c:pt>
                <c:pt idx="38">
                  <c:v>5279</c:v>
                </c:pt>
                <c:pt idx="39">
                  <c:v>5280.333333333333</c:v>
                </c:pt>
                <c:pt idx="40">
                  <c:v>5434.083333333333</c:v>
                </c:pt>
                <c:pt idx="41">
                  <c:v>5432.25</c:v>
                </c:pt>
                <c:pt idx="42">
                  <c:v>5585.666666666667</c:v>
                </c:pt>
                <c:pt idx="43">
                  <c:v>5585</c:v>
                </c:pt>
                <c:pt idx="44">
                  <c:v>5428.083333333333</c:v>
                </c:pt>
                <c:pt idx="45">
                  <c:v>5450</c:v>
                </c:pt>
                <c:pt idx="46">
                  <c:v>5448.666666666667</c:v>
                </c:pt>
                <c:pt idx="47">
                  <c:v>5447.166666666667</c:v>
                </c:pt>
                <c:pt idx="48">
                  <c:v>5445.666666666667</c:v>
                </c:pt>
                <c:pt idx="49">
                  <c:v>5444.75</c:v>
                </c:pt>
                <c:pt idx="50">
                  <c:v>5442.666666666667</c:v>
                </c:pt>
                <c:pt idx="51">
                  <c:v>5436.583333333333</c:v>
                </c:pt>
                <c:pt idx="52">
                  <c:v>5589.5</c:v>
                </c:pt>
                <c:pt idx="53">
                  <c:v>5742.166666666667</c:v>
                </c:pt>
                <c:pt idx="54">
                  <c:v>5587.083333333333</c:v>
                </c:pt>
                <c:pt idx="55">
                  <c:v>5590.75</c:v>
                </c:pt>
                <c:pt idx="56">
                  <c:v>5436.5</c:v>
                </c:pt>
                <c:pt idx="57">
                  <c:v>5236.833333333333</c:v>
                </c:pt>
                <c:pt idx="58">
                  <c:v>5173.75</c:v>
                </c:pt>
                <c:pt idx="59">
                  <c:v>5078.083333333333</c:v>
                </c:pt>
                <c:pt idx="60">
                  <c:v>5019.666666666667</c:v>
                </c:pt>
                <c:pt idx="61">
                  <c:v>4972.916666666667</c:v>
                </c:pt>
                <c:pt idx="62">
                  <c:v>4905.583333333333</c:v>
                </c:pt>
                <c:pt idx="63">
                  <c:v>4732.833333333333</c:v>
                </c:pt>
                <c:pt idx="64">
                  <c:v>4565.166666666667</c:v>
                </c:pt>
                <c:pt idx="65">
                  <c:v>4377.75</c:v>
                </c:pt>
                <c:pt idx="66">
                  <c:v>4264.416666666667</c:v>
                </c:pt>
                <c:pt idx="67">
                  <c:v>4154.083333333333</c:v>
                </c:pt>
                <c:pt idx="68">
                  <c:v>4143.166666666667</c:v>
                </c:pt>
                <c:pt idx="69">
                  <c:v>4175.166666666667</c:v>
                </c:pt>
                <c:pt idx="70">
                  <c:v>4039.75</c:v>
                </c:pt>
                <c:pt idx="71">
                  <c:v>4040.4166666666665</c:v>
                </c:pt>
                <c:pt idx="72">
                  <c:v>3870.75</c:v>
                </c:pt>
                <c:pt idx="73">
                  <c:v>3680.8333333333335</c:v>
                </c:pt>
                <c:pt idx="74">
                  <c:v>3529.1666666666665</c:v>
                </c:pt>
                <c:pt idx="75">
                  <c:v>3475.5</c:v>
                </c:pt>
                <c:pt idx="76">
                  <c:v>3468.1666666666665</c:v>
                </c:pt>
                <c:pt idx="77">
                  <c:v>3510.3333333333335</c:v>
                </c:pt>
                <c:pt idx="78">
                  <c:v>3457.6666666666665</c:v>
                </c:pt>
                <c:pt idx="79">
                  <c:v>3514.1666666666665</c:v>
                </c:pt>
                <c:pt idx="80">
                  <c:v>3474.5</c:v>
                </c:pt>
                <c:pt idx="81">
                  <c:v>3421.6666666666665</c:v>
                </c:pt>
                <c:pt idx="82">
                  <c:v>3416.25</c:v>
                </c:pt>
                <c:pt idx="83">
                  <c:v>3268.0833333333335</c:v>
                </c:pt>
                <c:pt idx="84">
                  <c:v>3185.5</c:v>
                </c:pt>
                <c:pt idx="85">
                  <c:v>3187.5833333333335</c:v>
                </c:pt>
                <c:pt idx="86">
                  <c:v>3188.1666666666665</c:v>
                </c:pt>
                <c:pt idx="87">
                  <c:v>3109.1666666666665</c:v>
                </c:pt>
                <c:pt idx="88">
                  <c:v>2977.9166666666665</c:v>
                </c:pt>
                <c:pt idx="89">
                  <c:v>2816.25</c:v>
                </c:pt>
                <c:pt idx="90">
                  <c:v>2834.75</c:v>
                </c:pt>
                <c:pt idx="91">
                  <c:v>2579</c:v>
                </c:pt>
                <c:pt idx="92">
                  <c:v>2638.3333333333335</c:v>
                </c:pt>
                <c:pt idx="93">
                  <c:v>2553.4166666666665</c:v>
                </c:pt>
                <c:pt idx="94">
                  <c:v>2452.3333333333335</c:v>
                </c:pt>
                <c:pt idx="95">
                  <c:v>2779.5</c:v>
                </c:pt>
                <c:pt idx="96">
                  <c:v>2786.8333333333335</c:v>
                </c:pt>
                <c:pt idx="97">
                  <c:v>2980.5833333333335</c:v>
                </c:pt>
                <c:pt idx="98">
                  <c:v>2896.8333333333335</c:v>
                </c:pt>
                <c:pt idx="99">
                  <c:v>3058.0833333333335</c:v>
                </c:pt>
                <c:pt idx="100">
                  <c:v>3059.4166666666665</c:v>
                </c:pt>
                <c:pt idx="101">
                  <c:v>3319.0833333333335</c:v>
                </c:pt>
                <c:pt idx="102">
                  <c:v>3319.5</c:v>
                </c:pt>
                <c:pt idx="103">
                  <c:v>3319.75</c:v>
                </c:pt>
                <c:pt idx="104">
                  <c:v>3554.6666666666665</c:v>
                </c:pt>
                <c:pt idx="105">
                  <c:v>4052.9166666666665</c:v>
                </c:pt>
                <c:pt idx="106">
                  <c:v>4689.25</c:v>
                </c:pt>
                <c:pt idx="107">
                  <c:v>5399.416666666667</c:v>
                </c:pt>
                <c:pt idx="108">
                  <c:v>6436.833333333333</c:v>
                </c:pt>
                <c:pt idx="109">
                  <c:v>6433.583333333333</c:v>
                </c:pt>
                <c:pt idx="110">
                  <c:v>6690.083333333333</c:v>
                </c:pt>
                <c:pt idx="111">
                  <c:v>7014.333333333333</c:v>
                </c:pt>
                <c:pt idx="112">
                  <c:v>7557</c:v>
                </c:pt>
                <c:pt idx="113">
                  <c:v>7298.5</c:v>
                </c:pt>
                <c:pt idx="114">
                  <c:v>7194.416666666667</c:v>
                </c:pt>
                <c:pt idx="115">
                  <c:v>7194.25</c:v>
                </c:pt>
                <c:pt idx="116">
                  <c:v>7469.333333333333</c:v>
                </c:pt>
                <c:pt idx="117">
                  <c:v>7049.666666666667</c:v>
                </c:pt>
                <c:pt idx="118">
                  <c:v>6658.166666666667</c:v>
                </c:pt>
                <c:pt idx="119">
                  <c:v>5833.5</c:v>
                </c:pt>
                <c:pt idx="120">
                  <c:v>5151.083333333333</c:v>
                </c:pt>
                <c:pt idx="121">
                  <c:v>4887</c:v>
                </c:pt>
                <c:pt idx="122">
                  <c:v>4687.166666666667</c:v>
                </c:pt>
                <c:pt idx="123">
                  <c:v>4043.4166666666665</c:v>
                </c:pt>
                <c:pt idx="124">
                  <c:v>3574.1666666666665</c:v>
                </c:pt>
                <c:pt idx="125">
                  <c:v>3613.3333333333335</c:v>
                </c:pt>
                <c:pt idx="126">
                  <c:v>3398.25</c:v>
                </c:pt>
                <c:pt idx="127">
                  <c:v>3442.3333333333335</c:v>
                </c:pt>
                <c:pt idx="128">
                  <c:v>2612.9166666666665</c:v>
                </c:pt>
                <c:pt idx="129">
                  <c:v>2738</c:v>
                </c:pt>
                <c:pt idx="130">
                  <c:v>2332.8333333333335</c:v>
                </c:pt>
                <c:pt idx="131">
                  <c:v>2358.25</c:v>
                </c:pt>
                <c:pt idx="132">
                  <c:v>1842.75</c:v>
                </c:pt>
                <c:pt idx="133">
                  <c:v>1687.9166666666667</c:v>
                </c:pt>
                <c:pt idx="134">
                  <c:v>1471.9166666666667</c:v>
                </c:pt>
                <c:pt idx="135">
                  <c:v>1472.1666666666667</c:v>
                </c:pt>
                <c:pt idx="136">
                  <c:v>1239.1666666666667</c:v>
                </c:pt>
                <c:pt idx="137">
                  <c:v>1040.25</c:v>
                </c:pt>
                <c:pt idx="138">
                  <c:v>1039.9166666666667</c:v>
                </c:pt>
                <c:pt idx="139">
                  <c:v>836.08333333333337</c:v>
                </c:pt>
                <c:pt idx="140">
                  <c:v>836.08333333333337</c:v>
                </c:pt>
                <c:pt idx="141">
                  <c:v>473.16666666666669</c:v>
                </c:pt>
                <c:pt idx="142">
                  <c:v>701.5</c:v>
                </c:pt>
                <c:pt idx="143">
                  <c:v>243.66666666666666</c:v>
                </c:pt>
                <c:pt idx="144">
                  <c:v>245</c:v>
                </c:pt>
                <c:pt idx="145">
                  <c:v>467.66666666666669</c:v>
                </c:pt>
                <c:pt idx="146">
                  <c:v>468.08333333333331</c:v>
                </c:pt>
                <c:pt idx="147">
                  <c:v>468.41666666666669</c:v>
                </c:pt>
                <c:pt idx="148">
                  <c:v>626.08333333333337</c:v>
                </c:pt>
                <c:pt idx="149">
                  <c:v>626.5</c:v>
                </c:pt>
                <c:pt idx="150">
                  <c:v>861.41666666666663</c:v>
                </c:pt>
                <c:pt idx="151">
                  <c:v>1099.25</c:v>
                </c:pt>
                <c:pt idx="152">
                  <c:v>1340.25</c:v>
                </c:pt>
                <c:pt idx="153">
                  <c:v>1580.9166666666667</c:v>
                </c:pt>
                <c:pt idx="154">
                  <c:v>1354.25</c:v>
                </c:pt>
                <c:pt idx="155">
                  <c:v>1354.4166666666667</c:v>
                </c:pt>
                <c:pt idx="156">
                  <c:v>1588</c:v>
                </c:pt>
                <c:pt idx="157">
                  <c:v>1592.5</c:v>
                </c:pt>
                <c:pt idx="158">
                  <c:v>1592.0833333333333</c:v>
                </c:pt>
                <c:pt idx="159">
                  <c:v>1592</c:v>
                </c:pt>
                <c:pt idx="160">
                  <c:v>1663.8333333333333</c:v>
                </c:pt>
                <c:pt idx="161">
                  <c:v>1893.5833333333333</c:v>
                </c:pt>
                <c:pt idx="162">
                  <c:v>1888.9166666666667</c:v>
                </c:pt>
                <c:pt idx="163">
                  <c:v>1880.5833333333333</c:v>
                </c:pt>
                <c:pt idx="164">
                  <c:v>1869.1666666666667</c:v>
                </c:pt>
                <c:pt idx="165">
                  <c:v>1857.9166666666667</c:v>
                </c:pt>
                <c:pt idx="166">
                  <c:v>2103.0833333333335</c:v>
                </c:pt>
                <c:pt idx="167">
                  <c:v>2365.0833333333335</c:v>
                </c:pt>
                <c:pt idx="168">
                  <c:v>2131.25</c:v>
                </c:pt>
                <c:pt idx="169">
                  <c:v>2178</c:v>
                </c:pt>
                <c:pt idx="170">
                  <c:v>3015.9166666666665</c:v>
                </c:pt>
                <c:pt idx="171">
                  <c:v>3850.25</c:v>
                </c:pt>
                <c:pt idx="172">
                  <c:v>4442.333333333333</c:v>
                </c:pt>
                <c:pt idx="173">
                  <c:v>5581.583333333333</c:v>
                </c:pt>
                <c:pt idx="174">
                  <c:v>6662.25</c:v>
                </c:pt>
                <c:pt idx="175">
                  <c:v>8662.6666666666661</c:v>
                </c:pt>
                <c:pt idx="176">
                  <c:v>9829.0833333333339</c:v>
                </c:pt>
                <c:pt idx="177">
                  <c:v>9848.3333333333339</c:v>
                </c:pt>
                <c:pt idx="178">
                  <c:v>12348.916666666666</c:v>
                </c:pt>
                <c:pt idx="179">
                  <c:v>15570</c:v>
                </c:pt>
                <c:pt idx="180">
                  <c:v>19846.333333333332</c:v>
                </c:pt>
                <c:pt idx="181">
                  <c:v>23907.416666666668</c:v>
                </c:pt>
                <c:pt idx="182">
                  <c:v>26697</c:v>
                </c:pt>
                <c:pt idx="183">
                  <c:v>30083.083333333332</c:v>
                </c:pt>
                <c:pt idx="184">
                  <c:v>34325.416666666664</c:v>
                </c:pt>
                <c:pt idx="185">
                  <c:v>37326.833333333336</c:v>
                </c:pt>
                <c:pt idx="186">
                  <c:v>40481.25</c:v>
                </c:pt>
                <c:pt idx="187">
                  <c:v>42039.583333333336</c:v>
                </c:pt>
                <c:pt idx="188">
                  <c:v>45203.666666666664</c:v>
                </c:pt>
                <c:pt idx="189">
                  <c:v>51636.583333333336</c:v>
                </c:pt>
                <c:pt idx="190">
                  <c:v>55563.583333333336</c:v>
                </c:pt>
                <c:pt idx="191">
                  <c:v>58961.833333333336</c:v>
                </c:pt>
                <c:pt idx="192">
                  <c:v>60721.916666666664</c:v>
                </c:pt>
                <c:pt idx="193">
                  <c:v>62525.416666666664</c:v>
                </c:pt>
                <c:pt idx="194">
                  <c:v>66524.5</c:v>
                </c:pt>
                <c:pt idx="195">
                  <c:v>69442.416666666672</c:v>
                </c:pt>
                <c:pt idx="196">
                  <c:v>72277</c:v>
                </c:pt>
                <c:pt idx="197">
                  <c:v>74033.083333333328</c:v>
                </c:pt>
                <c:pt idx="198">
                  <c:v>77753.75</c:v>
                </c:pt>
                <c:pt idx="199">
                  <c:v>81591.916666666672</c:v>
                </c:pt>
                <c:pt idx="200">
                  <c:v>83812.583333333328</c:v>
                </c:pt>
                <c:pt idx="201">
                  <c:v>84620.166666666672</c:v>
                </c:pt>
                <c:pt idx="202">
                  <c:v>86910.583333333328</c:v>
                </c:pt>
                <c:pt idx="203">
                  <c:v>90259.833333333328</c:v>
                </c:pt>
                <c:pt idx="204">
                  <c:v>94801</c:v>
                </c:pt>
                <c:pt idx="205">
                  <c:v>97232.833333333328</c:v>
                </c:pt>
                <c:pt idx="206">
                  <c:v>100505.5</c:v>
                </c:pt>
                <c:pt idx="207">
                  <c:v>103957</c:v>
                </c:pt>
                <c:pt idx="208">
                  <c:v>108133.33333333333</c:v>
                </c:pt>
                <c:pt idx="209">
                  <c:v>113835.08333333333</c:v>
                </c:pt>
                <c:pt idx="210">
                  <c:v>118720.5</c:v>
                </c:pt>
                <c:pt idx="211">
                  <c:v>122641.5</c:v>
                </c:pt>
                <c:pt idx="212">
                  <c:v>129215.91666666667</c:v>
                </c:pt>
                <c:pt idx="213">
                  <c:v>136555.91666666666</c:v>
                </c:pt>
                <c:pt idx="214">
                  <c:v>143474.66666666666</c:v>
                </c:pt>
                <c:pt idx="215">
                  <c:v>151628.91666666666</c:v>
                </c:pt>
                <c:pt idx="216">
                  <c:v>161907.91666666666</c:v>
                </c:pt>
                <c:pt idx="217">
                  <c:v>172151.25</c:v>
                </c:pt>
                <c:pt idx="218">
                  <c:v>181605.83333333334</c:v>
                </c:pt>
                <c:pt idx="219">
                  <c:v>188552.83333333334</c:v>
                </c:pt>
                <c:pt idx="220">
                  <c:v>191679.91666666666</c:v>
                </c:pt>
                <c:pt idx="221">
                  <c:v>188933.75</c:v>
                </c:pt>
                <c:pt idx="222">
                  <c:v>183878.33333333334</c:v>
                </c:pt>
                <c:pt idx="223">
                  <c:v>181702</c:v>
                </c:pt>
                <c:pt idx="224">
                  <c:v>180939.83333333334</c:v>
                </c:pt>
                <c:pt idx="225">
                  <c:v>184689.58333333334</c:v>
                </c:pt>
                <c:pt idx="226">
                  <c:v>192195.58333333334</c:v>
                </c:pt>
                <c:pt idx="227">
                  <c:v>199163.66666666666</c:v>
                </c:pt>
                <c:pt idx="228">
                  <c:v>203737.91666666666</c:v>
                </c:pt>
                <c:pt idx="229">
                  <c:v>202288.58333333334</c:v>
                </c:pt>
                <c:pt idx="230">
                  <c:v>208684.75</c:v>
                </c:pt>
                <c:pt idx="231">
                  <c:v>216714.08333333334</c:v>
                </c:pt>
                <c:pt idx="232">
                  <c:v>227754.41666666666</c:v>
                </c:pt>
                <c:pt idx="233">
                  <c:v>241284.91666666666</c:v>
                </c:pt>
                <c:pt idx="234">
                  <c:v>258280.16666666666</c:v>
                </c:pt>
                <c:pt idx="235">
                  <c:v>273763.5</c:v>
                </c:pt>
                <c:pt idx="236">
                  <c:v>284903.91666666669</c:v>
                </c:pt>
                <c:pt idx="237">
                  <c:v>291166.91666666669</c:v>
                </c:pt>
                <c:pt idx="238">
                  <c:v>293309.83333333331</c:v>
                </c:pt>
                <c:pt idx="239">
                  <c:v>296734.83333333331</c:v>
                </c:pt>
                <c:pt idx="240">
                  <c:v>300784.41666666669</c:v>
                </c:pt>
                <c:pt idx="241">
                  <c:v>309815.41666666669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E-44C8-B7F0-D482CDB9F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8174608"/>
        <c:axId val="378177936"/>
      </c:areaChart>
      <c:dateAx>
        <c:axId val="378174608"/>
        <c:scaling>
          <c:orientation val="minMax"/>
        </c:scaling>
        <c:delete val="0"/>
        <c:axPos val="b"/>
        <c:numFmt formatCode="\'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78177936"/>
        <c:crosses val="autoZero"/>
        <c:auto val="1"/>
        <c:lblOffset val="100"/>
        <c:baseTimeUnit val="months"/>
        <c:majorUnit val="48"/>
        <c:majorTimeUnit val="months"/>
      </c:dateAx>
      <c:valAx>
        <c:axId val="37817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7817460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dirty="0"/>
              <a:t>Billion cubic meters of gas</a:t>
            </a:r>
          </a:p>
        </c:rich>
      </c:tx>
      <c:layout>
        <c:manualLayout>
          <c:xMode val="edge"/>
          <c:yMode val="edge"/>
          <c:x val="8.0296948965515411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5C0-48AB-8F99-96224AAFCDC5}"/>
              </c:ext>
            </c:extLst>
          </c:dPt>
          <c:cat>
            <c:numRef>
              <c:f>Sheet2!$E$64:$F$64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Sheet2!$E$61:$F$61</c:f>
              <c:numCache>
                <c:formatCode>General</c:formatCode>
                <c:ptCount val="2"/>
                <c:pt idx="0">
                  <c:v>25.6125636649315</c:v>
                </c:pt>
                <c:pt idx="1">
                  <c:v>28.578501286986295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C0-48AB-8F99-96224AAFCDC5}"/>
            </c:ext>
          </c:extLst>
        </c:ser>
        <c:ser>
          <c:idx val="1"/>
          <c:order val="1"/>
          <c:spPr>
            <a:solidFill>
              <a:srgbClr val="FF9797"/>
            </a:solidFill>
            <a:ln>
              <a:noFill/>
            </a:ln>
            <a:effectLst/>
          </c:spPr>
          <c:invertIfNegative val="0"/>
          <c:cat>
            <c:numRef>
              <c:f>Sheet2!$E$64:$F$64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Sheet2!$E$62:$F$62</c:f>
              <c:numCache>
                <c:formatCode>General</c:formatCode>
                <c:ptCount val="2"/>
                <c:pt idx="1">
                  <c:v>47.955564710013547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C0-48AB-8F99-96224AAFC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27493616"/>
        <c:axId val="1927482800"/>
      </c:barChart>
      <c:catAx>
        <c:axId val="192749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927482800"/>
        <c:crosses val="autoZero"/>
        <c:auto val="1"/>
        <c:lblAlgn val="ctr"/>
        <c:lblOffset val="100"/>
        <c:noMultiLvlLbl val="0"/>
      </c:catAx>
      <c:valAx>
        <c:axId val="1927482800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92749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960654044502856E-2"/>
          <c:y val="2.0966387466029555E-2"/>
          <c:w val="0.8777778615319809"/>
          <c:h val="0.911552581684269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Cost of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June 2021</c:v>
                </c:pt>
                <c:pt idx="1">
                  <c:v>January 2022</c:v>
                </c:pt>
              </c:strCache>
            </c:strRef>
          </c:cat>
          <c:val>
            <c:numRef>
              <c:f>Sheet1!$C$2:$D$2</c:f>
              <c:numCache>
                <c:formatCode>"$"#,##0.00_);[Red]\("$"#,##0.00\)</c:formatCode>
                <c:ptCount val="2"/>
                <c:pt idx="0">
                  <c:v>3.26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B-4FBD-98DE-268FF23A29E5}"/>
            </c:ext>
          </c:extLst>
        </c:ser>
        <c:ser>
          <c:idx val="2"/>
          <c:order val="1"/>
          <c:tx>
            <c:strRef>
              <c:f>Sheet1!$B$3</c:f>
              <c:strCache>
                <c:ptCount val="1"/>
                <c:pt idx="0">
                  <c:v>Liquefaction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June 2021</c:v>
                </c:pt>
                <c:pt idx="1">
                  <c:v>January 2022</c:v>
                </c:pt>
              </c:strCache>
            </c:strRef>
          </c:cat>
          <c:val>
            <c:numRef>
              <c:f>Sheet1!$C$3:$D$3</c:f>
              <c:numCache>
                <c:formatCode>"$"#,##0.00_);[Red]\("$"#,##0.00\)</c:formatCode>
                <c:ptCount val="2"/>
                <c:pt idx="0">
                  <c:v>2.75</c:v>
                </c:pt>
                <c:pt idx="1">
                  <c:v>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6B-4FBD-98DE-268FF23A29E5}"/>
            </c:ext>
          </c:extLst>
        </c:ser>
        <c:ser>
          <c:idx val="1"/>
          <c:order val="2"/>
          <c:tx>
            <c:strRef>
              <c:f>Sheet1!$B$4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June 2021</c:v>
                </c:pt>
                <c:pt idx="1">
                  <c:v>January 2022</c:v>
                </c:pt>
              </c:strCache>
            </c:strRef>
          </c:cat>
          <c:val>
            <c:numRef>
              <c:f>Sheet1!$C$4:$D$4</c:f>
              <c:numCache>
                <c:formatCode>"$"#,##0.00_);[Red]\("$"#,##0.00\)</c:formatCode>
                <c:ptCount val="2"/>
                <c:pt idx="0">
                  <c:v>1.4889999999999999</c:v>
                </c:pt>
                <c:pt idx="1">
                  <c:v>1.5249999999999999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6B-4FBD-98DE-268FF23A29E5}"/>
            </c:ext>
          </c:extLst>
        </c:ser>
        <c:ser>
          <c:idx val="5"/>
          <c:order val="3"/>
          <c:tx>
            <c:strRef>
              <c:f>Sheet1!$B$5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June 2021</c:v>
                </c:pt>
                <c:pt idx="1">
                  <c:v>January 2022</c:v>
                </c:pt>
              </c:strCache>
            </c:strRef>
          </c:cat>
          <c:val>
            <c:numRef>
              <c:f>Sheet1!$C$5:$D$5</c:f>
              <c:numCache>
                <c:formatCode>"$"#,##0.00_);[Red]\("$"#,##0.00\)</c:formatCode>
                <c:ptCount val="2"/>
                <c:pt idx="0">
                  <c:v>1.601</c:v>
                </c:pt>
                <c:pt idx="1">
                  <c:v>19.725000000000001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6B-4FBD-98DE-268FF23A2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895361696"/>
        <c:axId val="895364608"/>
      </c:barChart>
      <c:catAx>
        <c:axId val="89536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895364608"/>
        <c:crosses val="autoZero"/>
        <c:auto val="1"/>
        <c:lblAlgn val="ctr"/>
        <c:lblOffset val="0"/>
        <c:noMultiLvlLbl val="0"/>
      </c:catAx>
      <c:valAx>
        <c:axId val="895364608"/>
        <c:scaling>
          <c:orientation val="minMax"/>
        </c:scaling>
        <c:delete val="0"/>
        <c:axPos val="l"/>
        <c:numFmt formatCode="&quot;$&quot;#,##0_);[Red]\(&quot;$&quot;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89536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 1'!$E$1310</c:f>
              <c:strCache>
                <c:ptCount val="1"/>
                <c:pt idx="0">
                  <c:v>Henry Hub, 1st week of May</c:v>
                </c:pt>
              </c:strCache>
            </c:strRef>
          </c:tx>
          <c:spPr>
            <a:solidFill>
              <a:srgbClr val="08568C"/>
            </a:solidFill>
            <a:ln>
              <a:noFill/>
            </a:ln>
            <a:effectLst/>
          </c:spPr>
          <c:invertIfNegative val="0"/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'Data 1'!$D$1311:$D$1324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'Data 1'!$E$1311:$E$1324</c:f>
              <c:numCache>
                <c:formatCode>General</c:formatCode>
                <c:ptCount val="14"/>
                <c:pt idx="0">
                  <c:v>3.29</c:v>
                </c:pt>
                <c:pt idx="1">
                  <c:v>3.94</c:v>
                </c:pt>
                <c:pt idx="2">
                  <c:v>4.5</c:v>
                </c:pt>
                <c:pt idx="3">
                  <c:v>2.4500000000000002</c:v>
                </c:pt>
                <c:pt idx="4">
                  <c:v>4.2300000000000004</c:v>
                </c:pt>
                <c:pt idx="5">
                  <c:v>4.76</c:v>
                </c:pt>
                <c:pt idx="6">
                  <c:v>2.57</c:v>
                </c:pt>
                <c:pt idx="7">
                  <c:v>1.96</c:v>
                </c:pt>
                <c:pt idx="8">
                  <c:v>3.14</c:v>
                </c:pt>
                <c:pt idx="9">
                  <c:v>2.75</c:v>
                </c:pt>
                <c:pt idx="10">
                  <c:v>2.59</c:v>
                </c:pt>
                <c:pt idx="11">
                  <c:v>1.71</c:v>
                </c:pt>
                <c:pt idx="12">
                  <c:v>2.95</c:v>
                </c:pt>
                <c:pt idx="13">
                  <c:v>8.0399999999999991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B-4752-93DB-DBC8D10D2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80003472"/>
        <c:axId val="1980001808"/>
      </c:barChart>
      <c:catAx>
        <c:axId val="198000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001808"/>
        <c:crosses val="autoZero"/>
        <c:auto val="1"/>
        <c:lblAlgn val="ctr"/>
        <c:lblOffset val="100"/>
        <c:noMultiLvlLbl val="0"/>
      </c:catAx>
      <c:valAx>
        <c:axId val="198000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00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0.1311</cdr:x>
      <cdr:y>0.74734</cdr:y>
    </cdr:from>
    <cdr:to>
      <cdr:x>0.53148</cdr:x>
      <cdr:y>0.81698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4777574-A4DF-3CDD-E058-3988AFC7B239}"/>
            </a:ext>
          </a:extLst>
        </cdr:cNvPr>
        <cdr:cNvSpPr txBox="1"/>
      </cdr:nvSpPr>
      <cdr:spPr>
        <a:xfrm xmlns:a="http://schemas.openxmlformats.org/drawingml/2006/main">
          <a:off x="875512" y="4141038"/>
          <a:ext cx="2673818" cy="385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Homes and businesses*</a:t>
          </a:r>
        </a:p>
      </cdr:txBody>
    </cdr:sp>
  </cdr:relSizeAnchor>
  <cdr:relSizeAnchor xmlns:cdr="http://schemas.openxmlformats.org/drawingml/2006/chartDrawing">
    <cdr:from>
      <cdr:x>0.13109</cdr:x>
      <cdr:y>0.43036</cdr:y>
    </cdr:from>
    <cdr:to>
      <cdr:x>0.53148</cdr:x>
      <cdr:y>0.5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E0A8244-E0AC-CE29-31B0-FBD40E54B01F}"/>
            </a:ext>
          </a:extLst>
        </cdr:cNvPr>
        <cdr:cNvSpPr txBox="1"/>
      </cdr:nvSpPr>
      <cdr:spPr>
        <a:xfrm xmlns:a="http://schemas.openxmlformats.org/drawingml/2006/main">
          <a:off x="875443" y="2384633"/>
          <a:ext cx="2673885" cy="385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Industry</a:t>
          </a:r>
        </a:p>
      </cdr:txBody>
    </cdr:sp>
  </cdr:relSizeAnchor>
  <cdr:relSizeAnchor xmlns:cdr="http://schemas.openxmlformats.org/drawingml/2006/chartDrawing">
    <cdr:from>
      <cdr:x>0.13109</cdr:x>
      <cdr:y>0.1285</cdr:y>
    </cdr:from>
    <cdr:to>
      <cdr:x>0.53148</cdr:x>
      <cdr:y>0.19814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D615DBC5-59A8-E442-3FAE-D54B4C23EDEB}"/>
            </a:ext>
          </a:extLst>
        </cdr:cNvPr>
        <cdr:cNvSpPr txBox="1"/>
      </cdr:nvSpPr>
      <cdr:spPr>
        <a:xfrm xmlns:a="http://schemas.openxmlformats.org/drawingml/2006/main">
          <a:off x="875443" y="712027"/>
          <a:ext cx="2673885" cy="385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Electricity</a:t>
          </a:r>
        </a:p>
      </cdr:txBody>
    </cdr:sp>
  </cdr:relSizeAnchor>
  <cdr:relSizeAnchor xmlns:cdr="http://schemas.openxmlformats.org/drawingml/2006/chartDrawing">
    <cdr:from>
      <cdr:x>0.44508</cdr:x>
      <cdr:y>0.01978</cdr:y>
    </cdr:from>
    <cdr:to>
      <cdr:x>0.84547</cdr:x>
      <cdr:y>0.08943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5B561512-65BB-075C-B4A9-E970386A7C22}"/>
            </a:ext>
          </a:extLst>
        </cdr:cNvPr>
        <cdr:cNvSpPr txBox="1"/>
      </cdr:nvSpPr>
      <cdr:spPr>
        <a:xfrm xmlns:a="http://schemas.openxmlformats.org/drawingml/2006/main">
          <a:off x="2972344" y="109616"/>
          <a:ext cx="2673857" cy="385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Pipeline Exports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0.15049</cdr:x>
      <cdr:y>0.74712</cdr:y>
    </cdr:from>
    <cdr:to>
      <cdr:x>0.44791</cdr:x>
      <cdr:y>0.83186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4BB3981-83A8-69E9-A4FF-60A60ABEAA84}"/>
            </a:ext>
          </a:extLst>
        </cdr:cNvPr>
        <cdr:cNvSpPr txBox="1"/>
      </cdr:nvSpPr>
      <cdr:spPr>
        <a:xfrm xmlns:a="http://schemas.openxmlformats.org/drawingml/2006/main">
          <a:off x="904497" y="3917011"/>
          <a:ext cx="1787530" cy="444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Full Year</a:t>
          </a:r>
        </a:p>
      </cdr:txBody>
    </cdr:sp>
  </cdr:relSizeAnchor>
  <cdr:relSizeAnchor xmlns:cdr="http://schemas.openxmlformats.org/drawingml/2006/chartDrawing">
    <cdr:from>
      <cdr:x>0.60355</cdr:x>
      <cdr:y>0.73858</cdr:y>
    </cdr:from>
    <cdr:to>
      <cdr:x>0.89819</cdr:x>
      <cdr:y>0.82332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EC284CF-EB97-927B-24F1-D6F07F846240}"/>
            </a:ext>
          </a:extLst>
        </cdr:cNvPr>
        <cdr:cNvSpPr txBox="1"/>
      </cdr:nvSpPr>
      <cdr:spPr>
        <a:xfrm xmlns:a="http://schemas.openxmlformats.org/drawingml/2006/main">
          <a:off x="3627468" y="3872217"/>
          <a:ext cx="1770814" cy="444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YTD</a:t>
          </a:r>
        </a:p>
      </cdr:txBody>
    </cdr:sp>
  </cdr:relSizeAnchor>
  <cdr:relSizeAnchor xmlns:cdr="http://schemas.openxmlformats.org/drawingml/2006/chartDrawing">
    <cdr:from>
      <cdr:x>0.59741</cdr:x>
      <cdr:y>0.32628</cdr:y>
    </cdr:from>
    <cdr:to>
      <cdr:x>0.90434</cdr:x>
      <cdr:y>0.40246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D7F9CF54-FCBC-729C-67A1-45A7CBBEB02A}"/>
            </a:ext>
          </a:extLst>
        </cdr:cNvPr>
        <cdr:cNvSpPr txBox="1"/>
      </cdr:nvSpPr>
      <cdr:spPr>
        <a:xfrm xmlns:a="http://schemas.openxmlformats.org/drawingml/2006/main">
          <a:off x="3590530" y="1710622"/>
          <a:ext cx="1844698" cy="399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Projected </a:t>
          </a:r>
        </a:p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at YTD Pace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0.25591</cdr:x>
      <cdr:y>0.85748</cdr:y>
    </cdr:from>
    <cdr:to>
      <cdr:x>0.39172</cdr:x>
      <cdr:y>0.91841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545C170-2DC8-4337-AF80-71983D0874C0}"/>
            </a:ext>
          </a:extLst>
        </cdr:cNvPr>
        <cdr:cNvSpPr txBox="1"/>
      </cdr:nvSpPr>
      <cdr:spPr>
        <a:xfrm xmlns:a="http://schemas.openxmlformats.org/drawingml/2006/main">
          <a:off x="1664766" y="4641063"/>
          <a:ext cx="883488" cy="329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Gas</a:t>
          </a:r>
          <a:r>
            <a:rPr lang="en-US" sz="1400" b="1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 costs</a:t>
          </a:r>
          <a:endParaRPr lang="en-US" sz="14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0.23878</cdr:x>
      <cdr:y>0.76781</cdr:y>
    </cdr:from>
    <cdr:to>
      <cdr:x>0.4119</cdr:x>
      <cdr:y>0.82873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CD0A757B-889F-4837-B399-BD181825109F}"/>
            </a:ext>
          </a:extLst>
        </cdr:cNvPr>
        <cdr:cNvSpPr txBox="1"/>
      </cdr:nvSpPr>
      <cdr:spPr>
        <a:xfrm xmlns:a="http://schemas.openxmlformats.org/drawingml/2006/main">
          <a:off x="1553309" y="4155728"/>
          <a:ext cx="1126192" cy="329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Liquefaction</a:t>
          </a:r>
        </a:p>
      </cdr:txBody>
    </cdr:sp>
  </cdr:relSizeAnchor>
  <cdr:relSizeAnchor xmlns:cdr="http://schemas.openxmlformats.org/drawingml/2006/chartDrawing">
    <cdr:from>
      <cdr:x>0.20863</cdr:x>
      <cdr:y>0.70314</cdr:y>
    </cdr:from>
    <cdr:to>
      <cdr:x>0.43571</cdr:x>
      <cdr:y>0.76407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E456DFF5-65A6-4F1A-ABB0-05562D028C19}"/>
            </a:ext>
          </a:extLst>
        </cdr:cNvPr>
        <cdr:cNvSpPr txBox="1"/>
      </cdr:nvSpPr>
      <cdr:spPr>
        <a:xfrm xmlns:a="http://schemas.openxmlformats.org/drawingml/2006/main">
          <a:off x="1357168" y="3805702"/>
          <a:ext cx="1477215" cy="329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Transportation</a:t>
          </a:r>
        </a:p>
      </cdr:txBody>
    </cdr:sp>
  </cdr:relSizeAnchor>
  <cdr:relSizeAnchor xmlns:cdr="http://schemas.openxmlformats.org/drawingml/2006/chartDrawing">
    <cdr:from>
      <cdr:x>0.2607</cdr:x>
      <cdr:y>0.65722</cdr:y>
    </cdr:from>
    <cdr:to>
      <cdr:x>0.39322</cdr:x>
      <cdr:y>0.71815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E1869DF4-D43D-46CC-A1B9-8235ED0C6152}"/>
            </a:ext>
          </a:extLst>
        </cdr:cNvPr>
        <cdr:cNvSpPr txBox="1"/>
      </cdr:nvSpPr>
      <cdr:spPr>
        <a:xfrm xmlns:a="http://schemas.openxmlformats.org/drawingml/2006/main">
          <a:off x="1695905" y="3557167"/>
          <a:ext cx="862077" cy="329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PROFIT</a:t>
          </a:r>
        </a:p>
      </cdr:txBody>
    </cdr:sp>
  </cdr:relSizeAnchor>
  <cdr:relSizeAnchor xmlns:cdr="http://schemas.openxmlformats.org/drawingml/2006/chartDrawing">
    <cdr:from>
      <cdr:x>0.69399</cdr:x>
      <cdr:y>0.84402</cdr:y>
    </cdr:from>
    <cdr:to>
      <cdr:x>0.8298</cdr:x>
      <cdr:y>0.90495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0B7FC19-9AC8-42C1-A390-F1F37D621844}"/>
            </a:ext>
          </a:extLst>
        </cdr:cNvPr>
        <cdr:cNvSpPr txBox="1"/>
      </cdr:nvSpPr>
      <cdr:spPr>
        <a:xfrm xmlns:a="http://schemas.openxmlformats.org/drawingml/2006/main">
          <a:off x="4514565" y="4568235"/>
          <a:ext cx="883488" cy="329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Gas</a:t>
          </a:r>
          <a:r>
            <a:rPr lang="en-US" sz="1400" b="1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 costs</a:t>
          </a:r>
          <a:endParaRPr lang="en-US" sz="14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0.67533</cdr:x>
      <cdr:y>0.72445</cdr:y>
    </cdr:from>
    <cdr:to>
      <cdr:x>0.84845</cdr:x>
      <cdr:y>0.78537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6ECA56B-1A43-4093-8B37-C4773B7A4DFC}"/>
            </a:ext>
          </a:extLst>
        </cdr:cNvPr>
        <cdr:cNvSpPr txBox="1"/>
      </cdr:nvSpPr>
      <cdr:spPr>
        <a:xfrm xmlns:a="http://schemas.openxmlformats.org/drawingml/2006/main">
          <a:off x="4393213" y="3921059"/>
          <a:ext cx="1126192" cy="329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Liquefaction</a:t>
          </a:r>
        </a:p>
      </cdr:txBody>
    </cdr:sp>
  </cdr:relSizeAnchor>
  <cdr:relSizeAnchor xmlns:cdr="http://schemas.openxmlformats.org/drawingml/2006/chartDrawing">
    <cdr:from>
      <cdr:x>0.64835</cdr:x>
      <cdr:y>0.66277</cdr:y>
    </cdr:from>
    <cdr:to>
      <cdr:x>0.87543</cdr:x>
      <cdr:y>0.7237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E127E99F-AF33-46DE-8A3B-E9C63D0F550E}"/>
            </a:ext>
          </a:extLst>
        </cdr:cNvPr>
        <cdr:cNvSpPr txBox="1"/>
      </cdr:nvSpPr>
      <cdr:spPr>
        <a:xfrm xmlns:a="http://schemas.openxmlformats.org/drawingml/2006/main">
          <a:off x="4217701" y="3587217"/>
          <a:ext cx="1477215" cy="329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Transportation</a:t>
          </a:r>
        </a:p>
      </cdr:txBody>
    </cdr:sp>
  </cdr:relSizeAnchor>
  <cdr:relSizeAnchor xmlns:cdr="http://schemas.openxmlformats.org/drawingml/2006/chartDrawing">
    <cdr:from>
      <cdr:x>0.69563</cdr:x>
      <cdr:y>0.37827</cdr:y>
    </cdr:from>
    <cdr:to>
      <cdr:x>0.82815</cdr:x>
      <cdr:y>0.4392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00A14AFE-403D-45E0-BB65-FE6473BC6DCA}"/>
            </a:ext>
          </a:extLst>
        </cdr:cNvPr>
        <cdr:cNvSpPr txBox="1"/>
      </cdr:nvSpPr>
      <cdr:spPr>
        <a:xfrm xmlns:a="http://schemas.openxmlformats.org/drawingml/2006/main">
          <a:off x="4525270" y="2047352"/>
          <a:ext cx="862077" cy="329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PROFIT</a:t>
          </a:r>
        </a:p>
      </cdr:txBody>
    </cdr:sp>
  </cdr:relSizeAnchor>
  <cdr:relSizeAnchor xmlns:cdr="http://schemas.openxmlformats.org/drawingml/2006/chartDrawing">
    <cdr:from>
      <cdr:x>0.60941</cdr:x>
      <cdr:y>0</cdr:y>
    </cdr:from>
    <cdr:to>
      <cdr:x>0.90546</cdr:x>
      <cdr:y>0.06387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9676F8F1-A5F0-4307-82CC-976ECDEAFBB8}"/>
            </a:ext>
          </a:extLst>
        </cdr:cNvPr>
        <cdr:cNvSpPr txBox="1"/>
      </cdr:nvSpPr>
      <cdr:spPr>
        <a:xfrm xmlns:a="http://schemas.openxmlformats.org/drawingml/2006/main">
          <a:off x="3964360" y="0"/>
          <a:ext cx="1925905" cy="3385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UK gas price: $28.50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4DA61-934D-403F-B9F8-B5E3734B212F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D89A4-9488-4E3C-BD2D-EE16596D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5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83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7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65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8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08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30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49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9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45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2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D89A4-9488-4E3C-BD2D-EE16596DBB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1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8B4-C900-4C99-8725-F711DF00330C}" type="datetime1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6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FF6B-3FEF-44AC-BEF0-745AEF3331FD}" type="datetime1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3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A51A-9456-4AB1-91C9-BD8FB6B8F6C9}" type="datetime1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32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/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942" y="637108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71083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9741C494-71CA-0147-929A-81D1A34CE17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6557B7A-5B5B-624A-8151-8459C125C3E0}"/>
              </a:ext>
            </a:extLst>
          </p:cNvPr>
          <p:cNvCxnSpPr/>
          <p:nvPr/>
        </p:nvCxnSpPr>
        <p:spPr>
          <a:xfrm>
            <a:off x="0" y="6201295"/>
            <a:ext cx="12192000" cy="24939"/>
          </a:xfrm>
          <a:prstGeom prst="line">
            <a:avLst/>
          </a:prstGeom>
          <a:ln w="19050">
            <a:solidFill>
              <a:srgbClr val="085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4202D9B8-7AA3-0643-AE72-B7C5BF5730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526" y="6371084"/>
            <a:ext cx="2116874" cy="39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9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A375-71DA-425B-8F85-9081A8A89A9E}" type="datetime1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85C8-981E-4359-A4B5-4DE779C7936D}" type="datetime1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7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E6511-CBCF-46EB-82BA-61AEE1B6F513}" type="datetime1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7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71BA-6D97-4917-94DE-209FA6D359D6}" type="datetime1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2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3C6-4C4D-498A-B47D-852282B23DFE}" type="datetime1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8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F88E-6201-42AD-A826-B1ECE11EDADE}" type="datetime1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66E3-0418-4CF8-AFBE-8738AB3A934E}" type="datetime1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EECD-FE56-4FCE-BD08-DF08572BE7EF}" type="datetime1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1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5D58E-9AEE-47BF-91F1-929CB9C5413C}" type="datetime1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EAEC7-A5D1-46F0-9EA8-06B95EA9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7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reynolds@ieefa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cwilliamsderry@ieefa.org" TargetMode="External"/><Relationship Id="rId5" Type="http://schemas.openxmlformats.org/officeDocument/2006/relationships/hyperlink" Target="mailto:ajallermakarewicz@ieefa.org" TargetMode="External"/><Relationship Id="rId4" Type="http://schemas.openxmlformats.org/officeDocument/2006/relationships/hyperlink" Target="mailto:aflora@ieefa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6444"/>
            <a:ext cx="2843433" cy="618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97" y="5781122"/>
            <a:ext cx="3025826" cy="6162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5191" y="1029440"/>
            <a:ext cx="6879838" cy="4124206"/>
          </a:xfrm>
          <a:prstGeom prst="rect">
            <a:avLst/>
          </a:prstGeom>
          <a:solidFill>
            <a:srgbClr val="08568C"/>
          </a:solidFill>
        </p:spPr>
        <p:txBody>
          <a:bodyPr wrap="square" lIns="182880" tIns="274320" rIns="182880" bIns="274320" rtlCol="0" anchor="ctr" anchorCtr="1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U.S. LNG Exports in the Wake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of the Ukraine Invasion</a:t>
            </a:r>
          </a:p>
          <a:p>
            <a:pPr algn="ctr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Clark Williams-Derry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May 19, 2022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38957" y="-15842"/>
            <a:ext cx="10786" cy="6873842"/>
          </a:xfrm>
          <a:prstGeom prst="line">
            <a:avLst/>
          </a:prstGeom>
          <a:ln w="47625">
            <a:solidFill>
              <a:srgbClr val="085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90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>
            <a:extLst>
              <a:ext uri="{FF2B5EF4-FFF2-40B4-BE49-F238E27FC236}">
                <a16:creationId xmlns:a16="http://schemas.microsoft.com/office/drawing/2014/main" id="{BAE391FA-759B-4F9A-ABF9-B41AA3AC59DD}"/>
              </a:ext>
            </a:extLst>
          </p:cNvPr>
          <p:cNvSpPr txBox="1">
            <a:spLocks/>
          </p:cNvSpPr>
          <p:nvPr/>
        </p:nvSpPr>
        <p:spPr>
          <a:xfrm>
            <a:off x="1828800" y="1048215"/>
            <a:ext cx="8534400" cy="503699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568C"/>
                </a:solidFill>
                <a:latin typeface="Trebuchet MS" panose="020B0603020202020204" pitchFamily="34" charset="0"/>
              </a:rPr>
              <a:t>U.S. LNG shipments to Europe have boomed during the Ukraine crisis. Prices, not politics, directed LNG traffic.</a:t>
            </a:r>
          </a:p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568C"/>
                </a:solidFill>
                <a:latin typeface="Trebuchet MS" panose="020B0603020202020204" pitchFamily="34" charset="0"/>
              </a:rPr>
              <a:t>The U.S. will likely meet this year’s “target”—15 additional bcm of gas to the EU—by July or August. For 2022, +50 bcm is within reach.</a:t>
            </a:r>
          </a:p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568C"/>
                </a:solidFill>
                <a:latin typeface="Trebuchet MS" panose="020B0603020202020204" pitchFamily="34" charset="0"/>
              </a:rPr>
              <a:t>Europe has asked for </a:t>
            </a:r>
            <a:r>
              <a:rPr lang="en-US" sz="2000" b="0" i="1" dirty="0">
                <a:solidFill>
                  <a:srgbClr val="08568C"/>
                </a:solidFill>
                <a:latin typeface="Trebuchet MS" panose="020B0603020202020204" pitchFamily="34" charset="0"/>
              </a:rPr>
              <a:t>cheaper </a:t>
            </a:r>
            <a:r>
              <a:rPr lang="en-US" sz="2000" b="0" dirty="0">
                <a:solidFill>
                  <a:srgbClr val="08568C"/>
                </a:solidFill>
                <a:latin typeface="Trebuchet MS" panose="020B0603020202020204" pitchFamily="34" charset="0"/>
              </a:rPr>
              <a:t>U.S. LNG, not just a supply boost.</a:t>
            </a:r>
          </a:p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568C"/>
                </a:solidFill>
                <a:latin typeface="Trebuchet MS" panose="020B0603020202020204" pitchFamily="34" charset="0"/>
              </a:rPr>
              <a:t>Growing exports have linked domestic gas markets to global volatility.</a:t>
            </a:r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7AFA5280-C786-4FE4-90BB-CB9669F4FADB}"/>
              </a:ext>
            </a:extLst>
          </p:cNvPr>
          <p:cNvSpPr txBox="1">
            <a:spLocks/>
          </p:cNvSpPr>
          <p:nvPr/>
        </p:nvSpPr>
        <p:spPr>
          <a:xfrm>
            <a:off x="161925" y="299389"/>
            <a:ext cx="11868150" cy="606024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Trebuchet MS" panose="020B0603020202020204" pitchFamily="34" charset="0"/>
              </a:rPr>
              <a:t>U.S. LNG Recap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9C765B9-FCEB-5414-4521-5CD02FC3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71083"/>
            <a:ext cx="2743200" cy="365125"/>
          </a:xfrm>
        </p:spPr>
        <p:txBody>
          <a:bodyPr/>
          <a:lstStyle/>
          <a:p>
            <a:fld id="{9741C494-71CA-0147-929A-81D1A34CE17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17C8C4-81C3-ECC6-CEB5-04F594F1C31C}"/>
              </a:ext>
            </a:extLst>
          </p:cNvPr>
          <p:cNvSpPr txBox="1">
            <a:spLocks/>
          </p:cNvSpPr>
          <p:nvPr/>
        </p:nvSpPr>
        <p:spPr>
          <a:xfrm>
            <a:off x="487680" y="6487541"/>
            <a:ext cx="3645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U.S. LNG Exports in the Wake of the Ukraine Invasion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>
            <a:extLst>
              <a:ext uri="{FF2B5EF4-FFF2-40B4-BE49-F238E27FC236}">
                <a16:creationId xmlns:a16="http://schemas.microsoft.com/office/drawing/2014/main" id="{BAE391FA-759B-4F9A-ABF9-B41AA3AC59DD}"/>
              </a:ext>
            </a:extLst>
          </p:cNvPr>
          <p:cNvSpPr txBox="1">
            <a:spLocks/>
          </p:cNvSpPr>
          <p:nvPr/>
        </p:nvSpPr>
        <p:spPr>
          <a:xfrm>
            <a:off x="888381" y="1266405"/>
            <a:ext cx="10415238" cy="485561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Ukraine crisis has </a:t>
            </a:r>
            <a:r>
              <a:rPr lang="en-US" sz="2400" b="0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boosted global LNG prices</a:t>
            </a: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400" b="0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increased volatility</a:t>
            </a: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Asia, high LNG prices and unreliable supplies are </a:t>
            </a:r>
            <a:r>
              <a:rPr lang="en-US" sz="2400" b="0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weakening demand growth</a:t>
            </a: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In some cases, that may be permanent.</a:t>
            </a:r>
          </a:p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 has lots of gas infrastructure…but some of it is in the </a:t>
            </a:r>
            <a:r>
              <a:rPr lang="en-US" sz="2400" b="0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wrong place</a:t>
            </a: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—in part because infrastructure planning was left to vested interests.</a:t>
            </a:r>
          </a:p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 though E.U. LNG demand is rising, </a:t>
            </a:r>
            <a:r>
              <a:rPr lang="en-US" sz="2400" b="0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n-US" sz="2400" b="0" i="1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</a:t>
            </a:r>
            <a:r>
              <a:rPr lang="en-US" sz="2400" b="0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demand is poised to fall</a:t>
            </a: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lnSpc>
                <a:spcPts val="4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U.S. is exporting lots of LNG…and </a:t>
            </a:r>
            <a:r>
              <a:rPr lang="en-US" sz="2400" b="0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importing high gas prices as a result</a:t>
            </a:r>
            <a:r>
              <a:rPr lang="en-US" sz="2400" b="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7AFA5280-C786-4FE4-90BB-CB9669F4FADB}"/>
              </a:ext>
            </a:extLst>
          </p:cNvPr>
          <p:cNvSpPr txBox="1">
            <a:spLocks/>
          </p:cNvSpPr>
          <p:nvPr/>
        </p:nvSpPr>
        <p:spPr>
          <a:xfrm>
            <a:off x="161925" y="432968"/>
            <a:ext cx="11868150" cy="606024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Trebuchet MS" panose="020B0603020202020204" pitchFamily="34" charset="0"/>
              </a:rPr>
              <a:t>Closing Thoughts…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315F18B2-D738-28D6-ECFE-7CCE8AF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71083"/>
            <a:ext cx="2743200" cy="365125"/>
          </a:xfrm>
        </p:spPr>
        <p:txBody>
          <a:bodyPr/>
          <a:lstStyle/>
          <a:p>
            <a:fld id="{9741C494-71CA-0147-929A-81D1A34CE17A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044D3889-0CC6-6CE5-3127-26D5AF519B78}"/>
              </a:ext>
            </a:extLst>
          </p:cNvPr>
          <p:cNvSpPr txBox="1">
            <a:spLocks/>
          </p:cNvSpPr>
          <p:nvPr/>
        </p:nvSpPr>
        <p:spPr>
          <a:xfrm>
            <a:off x="487680" y="6487541"/>
            <a:ext cx="3645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U.S. LNG Exports in the Wake of the Ukraine Invasion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2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06030E-F561-0D64-ECBB-1275AA22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1E70F819-6478-5D83-C9EB-185513D529EB}"/>
              </a:ext>
            </a:extLst>
          </p:cNvPr>
          <p:cNvSpPr txBox="1">
            <a:spLocks/>
          </p:cNvSpPr>
          <p:nvPr/>
        </p:nvSpPr>
        <p:spPr>
          <a:xfrm>
            <a:off x="880946" y="0"/>
            <a:ext cx="10225669" cy="622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8568C"/>
                </a:solidFill>
              </a:rPr>
              <a:t>Sam Reynolds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8568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sreynolds@ieefa.org</a:t>
            </a: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8568C"/>
                </a:solidFill>
              </a:rPr>
              <a:t>Arjun Flora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8568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aflora@ieefa.org</a:t>
            </a: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8568C"/>
                </a:solidFill>
              </a:rPr>
              <a:t>Ana María </a:t>
            </a:r>
            <a:r>
              <a:rPr lang="en-US" sz="2000" b="1" dirty="0" err="1">
                <a:solidFill>
                  <a:srgbClr val="08568C"/>
                </a:solidFill>
              </a:rPr>
              <a:t>Jaller-Makarewicz</a:t>
            </a:r>
            <a:endParaRPr lang="en-US" sz="2000" b="1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08568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ajallermakarewicz@ieefa.org</a:t>
            </a: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8568C"/>
                </a:solidFill>
              </a:rPr>
              <a:t>Clark Williams-Derry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8568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cwilliamsderry@ieefa.org</a:t>
            </a: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rgbClr val="08568C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rgbClr val="08568C"/>
              </a:solidFill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3D567A1E-74E1-9AEB-8E64-E5F7B139DD6E}"/>
              </a:ext>
            </a:extLst>
          </p:cNvPr>
          <p:cNvSpPr txBox="1">
            <a:spLocks/>
          </p:cNvSpPr>
          <p:nvPr/>
        </p:nvSpPr>
        <p:spPr>
          <a:xfrm>
            <a:off x="487680" y="6487541"/>
            <a:ext cx="3645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U.S. LNG Exports in the Wake of the Ukraine Invasion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30BDF-6F93-7E49-9BEB-CEC3839F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A7AE-7119-4D02-AF31-EE28F37872D4}"/>
              </a:ext>
            </a:extLst>
          </p:cNvPr>
          <p:cNvSpPr/>
          <p:nvPr/>
        </p:nvSpPr>
        <p:spPr>
          <a:xfrm>
            <a:off x="4406630" y="1"/>
            <a:ext cx="7785370" cy="6858000"/>
          </a:xfrm>
          <a:prstGeom prst="rect">
            <a:avLst/>
          </a:prstGeom>
          <a:solidFill>
            <a:srgbClr val="085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08568C"/>
              </a:solidFill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AA778FC1-B879-43E0-82CC-9509D971EBC1}"/>
              </a:ext>
            </a:extLst>
          </p:cNvPr>
          <p:cNvSpPr/>
          <p:nvPr/>
        </p:nvSpPr>
        <p:spPr>
          <a:xfrm>
            <a:off x="4848836" y="428625"/>
            <a:ext cx="6926639" cy="6038850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solidFill>
              <a:srgbClr val="085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Title 5">
            <a:extLst>
              <a:ext uri="{FF2B5EF4-FFF2-40B4-BE49-F238E27FC236}">
                <a16:creationId xmlns:a16="http://schemas.microsoft.com/office/drawing/2014/main" id="{846BDFCE-C220-42F4-A607-5343FA0C8305}"/>
              </a:ext>
            </a:extLst>
          </p:cNvPr>
          <p:cNvSpPr txBox="1">
            <a:spLocks/>
          </p:cNvSpPr>
          <p:nvPr/>
        </p:nvSpPr>
        <p:spPr>
          <a:xfrm>
            <a:off x="228600" y="253389"/>
            <a:ext cx="3895928" cy="588690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U.S. now exports one-fifth of its gas, mostly as LNG.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2016 the US had no LNG export terminals. Now there are 7, with one more coming online in 2024.</a:t>
            </a:r>
          </a:p>
          <a:p>
            <a:pPr algn="l">
              <a:lnSpc>
                <a:spcPts val="4000"/>
              </a:lnSpc>
            </a:pPr>
            <a:endParaRPr lang="en-US" sz="280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7F1E6B-4E66-48C5-BDD9-30024C21A8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6216416"/>
            <a:ext cx="2219494" cy="4520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4C8D257-5674-4047-84AC-954B59E07FE8}"/>
              </a:ext>
            </a:extLst>
          </p:cNvPr>
          <p:cNvSpPr txBox="1"/>
          <p:nvPr/>
        </p:nvSpPr>
        <p:spPr>
          <a:xfrm>
            <a:off x="6579200" y="6478072"/>
            <a:ext cx="519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</a:rPr>
              <a:t>Source: U.S. Energy Information Administration.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0F96BF0-0B91-420E-8136-CFC809A020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186051"/>
              </p:ext>
            </p:extLst>
          </p:nvPr>
        </p:nvGraphicFramePr>
        <p:xfrm>
          <a:off x="4965717" y="658489"/>
          <a:ext cx="6678201" cy="554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B568E09-7C33-A7F3-B955-AE37079DB5C9}"/>
              </a:ext>
            </a:extLst>
          </p:cNvPr>
          <p:cNvSpPr txBox="1"/>
          <p:nvPr/>
        </p:nvSpPr>
        <p:spPr>
          <a:xfrm>
            <a:off x="4848836" y="0"/>
            <a:ext cx="6926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Where U.S. Natural Gas Goes 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D6FF0952-99F6-FF1B-E59C-08FCA9C58682}"/>
              </a:ext>
            </a:extLst>
          </p:cNvPr>
          <p:cNvSpPr txBox="1"/>
          <p:nvPr/>
        </p:nvSpPr>
        <p:spPr>
          <a:xfrm>
            <a:off x="10855354" y="780725"/>
            <a:ext cx="1618748" cy="38589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LNG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7E160E18-FDF1-612E-2593-9798D1A688C8}"/>
              </a:ext>
            </a:extLst>
          </p:cNvPr>
          <p:cNvSpPr txBox="1"/>
          <p:nvPr/>
        </p:nvSpPr>
        <p:spPr>
          <a:xfrm>
            <a:off x="5383042" y="6140292"/>
            <a:ext cx="3169118" cy="3858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*Includes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42694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30BDF-6F93-7E49-9BEB-CEC3839F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A7AE-7119-4D02-AF31-EE28F37872D4}"/>
              </a:ext>
            </a:extLst>
          </p:cNvPr>
          <p:cNvSpPr/>
          <p:nvPr/>
        </p:nvSpPr>
        <p:spPr>
          <a:xfrm>
            <a:off x="4406630" y="0"/>
            <a:ext cx="7785370" cy="6858000"/>
          </a:xfrm>
          <a:prstGeom prst="rect">
            <a:avLst/>
          </a:prstGeom>
          <a:solidFill>
            <a:srgbClr val="085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rgbClr val="08568C"/>
              </a:solidFill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AA778FC1-B879-43E0-82CC-9509D971EBC1}"/>
              </a:ext>
            </a:extLst>
          </p:cNvPr>
          <p:cNvSpPr/>
          <p:nvPr/>
        </p:nvSpPr>
        <p:spPr>
          <a:xfrm>
            <a:off x="4638675" y="194209"/>
            <a:ext cx="7324725" cy="6250267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solidFill>
              <a:srgbClr val="085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Title 5">
            <a:extLst>
              <a:ext uri="{FF2B5EF4-FFF2-40B4-BE49-F238E27FC236}">
                <a16:creationId xmlns:a16="http://schemas.microsoft.com/office/drawing/2014/main" id="{846BDFCE-C220-42F4-A607-5343FA0C8305}"/>
              </a:ext>
            </a:extLst>
          </p:cNvPr>
          <p:cNvSpPr txBox="1">
            <a:spLocks/>
          </p:cNvSpPr>
          <p:nvPr/>
        </p:nvSpPr>
        <p:spPr>
          <a:xfrm>
            <a:off x="228600" y="253389"/>
            <a:ext cx="4013270" cy="607984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U.S. offers </a:t>
            </a:r>
            <a:r>
              <a:rPr lang="en-US" sz="2800" i="1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flexibility</a:t>
            </a: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where LNG is shipped.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 Asian buyers are now shipping some LNG to Europe.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IEEFA US LNG Third-Party Sales Contracts 2022">
            <a:extLst>
              <a:ext uri="{FF2B5EF4-FFF2-40B4-BE49-F238E27FC236}">
                <a16:creationId xmlns:a16="http://schemas.microsoft.com/office/drawing/2014/main" id="{0FA518BE-E279-2415-D4A0-7079C8568D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3"/>
          <a:stretch/>
        </p:blipFill>
        <p:spPr bwMode="auto">
          <a:xfrm>
            <a:off x="4993727" y="1415847"/>
            <a:ext cx="6636858" cy="364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75AC4D-3243-737F-0A37-750F8F583212}"/>
              </a:ext>
            </a:extLst>
          </p:cNvPr>
          <p:cNvSpPr txBox="1"/>
          <p:nvPr/>
        </p:nvSpPr>
        <p:spPr>
          <a:xfrm>
            <a:off x="6518909" y="6444476"/>
            <a:ext cx="53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</a:rPr>
              <a:t>Source: IEEFA, based on IHS Markit data.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1D0526-DAD8-689F-E787-FF1FFE1DDB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6216416"/>
            <a:ext cx="2219494" cy="4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30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30BDF-6F93-7E49-9BEB-CEC3839F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A7AE-7119-4D02-AF31-EE28F37872D4}"/>
              </a:ext>
            </a:extLst>
          </p:cNvPr>
          <p:cNvSpPr/>
          <p:nvPr/>
        </p:nvSpPr>
        <p:spPr>
          <a:xfrm>
            <a:off x="4406630" y="1"/>
            <a:ext cx="7785370" cy="6858000"/>
          </a:xfrm>
          <a:prstGeom prst="rect">
            <a:avLst/>
          </a:prstGeom>
          <a:solidFill>
            <a:srgbClr val="085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rgbClr val="08568C"/>
              </a:solidFill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AA778FC1-B879-43E0-82CC-9509D971EBC1}"/>
              </a:ext>
            </a:extLst>
          </p:cNvPr>
          <p:cNvSpPr/>
          <p:nvPr/>
        </p:nvSpPr>
        <p:spPr>
          <a:xfrm>
            <a:off x="4848837" y="461665"/>
            <a:ext cx="6926639" cy="5890478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solidFill>
              <a:srgbClr val="085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Title 5">
            <a:extLst>
              <a:ext uri="{FF2B5EF4-FFF2-40B4-BE49-F238E27FC236}">
                <a16:creationId xmlns:a16="http://schemas.microsoft.com/office/drawing/2014/main" id="{846BDFCE-C220-42F4-A607-5343FA0C8305}"/>
              </a:ext>
            </a:extLst>
          </p:cNvPr>
          <p:cNvSpPr txBox="1">
            <a:spLocks/>
          </p:cNvSpPr>
          <p:nvPr/>
        </p:nvSpPr>
        <p:spPr>
          <a:xfrm>
            <a:off x="228600" y="253389"/>
            <a:ext cx="3845379" cy="607984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U.S. LNG shipments to Europe will likely rise by about 50 bcm this year.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U.S. LNG is going to Europe, and less is going to Asia and the Americas.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4000"/>
              </a:lnSpc>
              <a:spcAft>
                <a:spcPts val="2400"/>
              </a:spcAft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F25B3D-66F2-4A9F-93E3-A0E159B39216}"/>
              </a:ext>
            </a:extLst>
          </p:cNvPr>
          <p:cNvSpPr txBox="1"/>
          <p:nvPr/>
        </p:nvSpPr>
        <p:spPr>
          <a:xfrm>
            <a:off x="5127026" y="6444475"/>
            <a:ext cx="664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</a:rPr>
              <a:t>Source: IEEFA estimates, based on IHS Markit data.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807B3C-C74A-4208-B53F-BD9554001E2D}"/>
              </a:ext>
            </a:extLst>
          </p:cNvPr>
          <p:cNvSpPr txBox="1"/>
          <p:nvPr/>
        </p:nvSpPr>
        <p:spPr>
          <a:xfrm>
            <a:off x="4848837" y="0"/>
            <a:ext cx="6926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U.S. LNG Shipments to EU + UK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EF98903-BF71-C620-9F8E-08AB0B57DC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531531"/>
              </p:ext>
            </p:extLst>
          </p:nvPr>
        </p:nvGraphicFramePr>
        <p:xfrm>
          <a:off x="5343609" y="807599"/>
          <a:ext cx="6010191" cy="5242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AC8A7FEC-F837-1E6B-92A2-BD92E15234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6216416"/>
            <a:ext cx="2219494" cy="4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46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30BDF-6F93-7E49-9BEB-CEC3839F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A7AE-7119-4D02-AF31-EE28F37872D4}"/>
              </a:ext>
            </a:extLst>
          </p:cNvPr>
          <p:cNvSpPr/>
          <p:nvPr/>
        </p:nvSpPr>
        <p:spPr>
          <a:xfrm>
            <a:off x="4406630" y="1"/>
            <a:ext cx="7785370" cy="6858000"/>
          </a:xfrm>
          <a:prstGeom prst="rect">
            <a:avLst/>
          </a:prstGeom>
          <a:solidFill>
            <a:srgbClr val="085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rgbClr val="08568C"/>
              </a:solidFill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AA778FC1-B879-43E0-82CC-9509D971EBC1}"/>
              </a:ext>
            </a:extLst>
          </p:cNvPr>
          <p:cNvSpPr/>
          <p:nvPr/>
        </p:nvSpPr>
        <p:spPr>
          <a:xfrm>
            <a:off x="4848837" y="461665"/>
            <a:ext cx="6926639" cy="5890478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solidFill>
              <a:srgbClr val="085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Title 5">
            <a:extLst>
              <a:ext uri="{FF2B5EF4-FFF2-40B4-BE49-F238E27FC236}">
                <a16:creationId xmlns:a16="http://schemas.microsoft.com/office/drawing/2014/main" id="{846BDFCE-C220-42F4-A607-5343FA0C8305}"/>
              </a:ext>
            </a:extLst>
          </p:cNvPr>
          <p:cNvSpPr txBox="1">
            <a:spLocks/>
          </p:cNvSpPr>
          <p:nvPr/>
        </p:nvSpPr>
        <p:spPr>
          <a:xfrm>
            <a:off x="228600" y="253389"/>
            <a:ext cx="4013270" cy="607984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Prices, not politics, are directing traffic.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4000"/>
              </a:lnSpc>
              <a:spcAft>
                <a:spcPts val="2400"/>
              </a:spcAft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prices boosted profits for shipping U.S. LNG to Europe. </a:t>
            </a:r>
          </a:p>
          <a:p>
            <a:pPr algn="l">
              <a:lnSpc>
                <a:spcPts val="4000"/>
              </a:lnSpc>
              <a:spcAft>
                <a:spcPts val="2400"/>
              </a:spcAft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F25B3D-66F2-4A9F-93E3-A0E159B39216}"/>
              </a:ext>
            </a:extLst>
          </p:cNvPr>
          <p:cNvSpPr txBox="1"/>
          <p:nvPr/>
        </p:nvSpPr>
        <p:spPr>
          <a:xfrm>
            <a:off x="5127026" y="6457026"/>
            <a:ext cx="664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</a:rPr>
              <a:t>Source: IEEFA estimates, based on U.S. EIA and IHS Markit data.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DA9AE2E-953C-44D1-BD99-503ED3F5E5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41916"/>
              </p:ext>
            </p:extLst>
          </p:nvPr>
        </p:nvGraphicFramePr>
        <p:xfrm>
          <a:off x="5025891" y="809204"/>
          <a:ext cx="6505259" cy="5300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23807B3C-C74A-4208-B53F-BD9554001E2D}"/>
              </a:ext>
            </a:extLst>
          </p:cNvPr>
          <p:cNvSpPr txBox="1"/>
          <p:nvPr/>
        </p:nvSpPr>
        <p:spPr>
          <a:xfrm>
            <a:off x="4848837" y="0"/>
            <a:ext cx="6926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Illustrative LNG Export Economics, U.S. Gulf to U.K.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76F8F1-A5F0-4307-82CC-976ECDEAFBB8}"/>
              </a:ext>
            </a:extLst>
          </p:cNvPr>
          <p:cNvSpPr txBox="1"/>
          <p:nvPr/>
        </p:nvSpPr>
        <p:spPr>
          <a:xfrm>
            <a:off x="6133762" y="3933528"/>
            <a:ext cx="195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UK gas price: $9.10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E3A376-5D0A-6972-3D93-35572763C2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6216416"/>
            <a:ext cx="2219494" cy="4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8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30BDF-6F93-7E49-9BEB-CEC3839F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A7AE-7119-4D02-AF31-EE28F37872D4}"/>
              </a:ext>
            </a:extLst>
          </p:cNvPr>
          <p:cNvSpPr/>
          <p:nvPr/>
        </p:nvSpPr>
        <p:spPr>
          <a:xfrm>
            <a:off x="4406630" y="0"/>
            <a:ext cx="7785370" cy="6858000"/>
          </a:xfrm>
          <a:prstGeom prst="rect">
            <a:avLst/>
          </a:prstGeom>
          <a:solidFill>
            <a:srgbClr val="085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rgbClr val="08568C"/>
              </a:solidFill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AA778FC1-B879-43E0-82CC-9509D971EBC1}"/>
              </a:ext>
            </a:extLst>
          </p:cNvPr>
          <p:cNvSpPr/>
          <p:nvPr/>
        </p:nvSpPr>
        <p:spPr>
          <a:xfrm>
            <a:off x="4848837" y="461665"/>
            <a:ext cx="6926639" cy="5890478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solidFill>
              <a:srgbClr val="085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Title 5">
            <a:extLst>
              <a:ext uri="{FF2B5EF4-FFF2-40B4-BE49-F238E27FC236}">
                <a16:creationId xmlns:a16="http://schemas.microsoft.com/office/drawing/2014/main" id="{846BDFCE-C220-42F4-A607-5343FA0C8305}"/>
              </a:ext>
            </a:extLst>
          </p:cNvPr>
          <p:cNvSpPr txBox="1">
            <a:spLocks/>
          </p:cNvSpPr>
          <p:nvPr/>
        </p:nvSpPr>
        <p:spPr>
          <a:xfrm>
            <a:off x="228600" y="253389"/>
            <a:ext cx="4013270" cy="607984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EU-White House targets: weaker than what the market was already doing.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note: the EU wants a price break.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585ECD-85E9-AD8F-9A80-E1B7E4D40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246" y="1244784"/>
            <a:ext cx="6647819" cy="369663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41B8FD0-058B-D703-A657-EDEBF26EF28B}"/>
              </a:ext>
            </a:extLst>
          </p:cNvPr>
          <p:cNvSpPr/>
          <p:nvPr/>
        </p:nvSpPr>
        <p:spPr>
          <a:xfrm>
            <a:off x="8134350" y="2628898"/>
            <a:ext cx="1543050" cy="335975"/>
          </a:xfrm>
          <a:prstGeom prst="round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55239C0-BED3-3EC4-0E92-B6E518767E24}"/>
              </a:ext>
            </a:extLst>
          </p:cNvPr>
          <p:cNvSpPr/>
          <p:nvPr/>
        </p:nvSpPr>
        <p:spPr>
          <a:xfrm>
            <a:off x="5347601" y="4229101"/>
            <a:ext cx="6288463" cy="712320"/>
          </a:xfrm>
          <a:prstGeom prst="round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42F1CE-F17E-A809-B111-15E5818FD1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6216416"/>
            <a:ext cx="2219494" cy="4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3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30BDF-6F93-7E49-9BEB-CEC3839F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A7AE-7119-4D02-AF31-EE28F37872D4}"/>
              </a:ext>
            </a:extLst>
          </p:cNvPr>
          <p:cNvSpPr/>
          <p:nvPr/>
        </p:nvSpPr>
        <p:spPr>
          <a:xfrm>
            <a:off x="0" y="-221673"/>
            <a:ext cx="12192000" cy="7079673"/>
          </a:xfrm>
          <a:prstGeom prst="rect">
            <a:avLst/>
          </a:prstGeom>
          <a:solidFill>
            <a:srgbClr val="085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rgbClr val="08568C"/>
              </a:solidFill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AA778FC1-B879-43E0-82CC-9509D971EBC1}"/>
              </a:ext>
            </a:extLst>
          </p:cNvPr>
          <p:cNvSpPr/>
          <p:nvPr/>
        </p:nvSpPr>
        <p:spPr>
          <a:xfrm>
            <a:off x="409229" y="786836"/>
            <a:ext cx="11373542" cy="5569514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solidFill>
              <a:srgbClr val="085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49D0AD-B139-4039-B61C-6020612F3643}"/>
              </a:ext>
            </a:extLst>
          </p:cNvPr>
          <p:cNvSpPr txBox="1"/>
          <p:nvPr/>
        </p:nvSpPr>
        <p:spPr>
          <a:xfrm>
            <a:off x="-7295" y="117884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 lack of </a:t>
            </a:r>
            <a:r>
              <a:rPr lang="en-US" sz="2800" b="1" i="1" u="sng" dirty="0">
                <a:solidFill>
                  <a:schemeClr val="bg1"/>
                </a:solidFill>
              </a:rPr>
              <a:t>investors</a:t>
            </a:r>
            <a:r>
              <a:rPr lang="en-US" sz="2800" b="1" i="1" dirty="0">
                <a:solidFill>
                  <a:schemeClr val="bg1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not a lack of </a:t>
            </a:r>
            <a:r>
              <a:rPr lang="en-US" sz="2800" b="1" i="1" u="sng" dirty="0">
                <a:solidFill>
                  <a:schemeClr val="bg1"/>
                </a:solidFill>
              </a:rPr>
              <a:t>permits</a:t>
            </a:r>
            <a:r>
              <a:rPr lang="en-US" sz="2800" b="1" i="1" dirty="0">
                <a:solidFill>
                  <a:schemeClr val="bg1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has held up new LNG terminals.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A5B101-7C67-88B8-C003-9DD67484CC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9" t="13629" b="21777"/>
          <a:stretch/>
        </p:blipFill>
        <p:spPr>
          <a:xfrm>
            <a:off x="694053" y="1154824"/>
            <a:ext cx="10409519" cy="48323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B3FC13C-3910-65BE-9570-0FE28CE12AE5}"/>
              </a:ext>
            </a:extLst>
          </p:cNvPr>
          <p:cNvSpPr txBox="1"/>
          <p:nvPr/>
        </p:nvSpPr>
        <p:spPr>
          <a:xfrm>
            <a:off x="6429376" y="6488668"/>
            <a:ext cx="53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</a:rPr>
              <a:t>Source: Federal Energy Regulatory Commission.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08E6F42-AD78-A27C-02C7-302B7440D0EE}"/>
              </a:ext>
            </a:extLst>
          </p:cNvPr>
          <p:cNvSpPr/>
          <p:nvPr/>
        </p:nvSpPr>
        <p:spPr>
          <a:xfrm>
            <a:off x="4879497" y="2273861"/>
            <a:ext cx="6311788" cy="3825629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8510AB6B-BFD7-39DB-C56C-00A5E8F74820}"/>
              </a:ext>
            </a:extLst>
          </p:cNvPr>
          <p:cNvSpPr/>
          <p:nvPr/>
        </p:nvSpPr>
        <p:spPr>
          <a:xfrm>
            <a:off x="5251731" y="1154824"/>
            <a:ext cx="5939554" cy="993108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5878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30BDF-6F93-7E49-9BEB-CEC3839F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A7AE-7119-4D02-AF31-EE28F37872D4}"/>
              </a:ext>
            </a:extLst>
          </p:cNvPr>
          <p:cNvSpPr/>
          <p:nvPr/>
        </p:nvSpPr>
        <p:spPr>
          <a:xfrm>
            <a:off x="4406630" y="0"/>
            <a:ext cx="7785370" cy="6858000"/>
          </a:xfrm>
          <a:prstGeom prst="rect">
            <a:avLst/>
          </a:prstGeom>
          <a:solidFill>
            <a:srgbClr val="085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rgbClr val="08568C"/>
              </a:solidFill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AA778FC1-B879-43E0-82CC-9509D971EBC1}"/>
              </a:ext>
            </a:extLst>
          </p:cNvPr>
          <p:cNvSpPr/>
          <p:nvPr/>
        </p:nvSpPr>
        <p:spPr>
          <a:xfrm>
            <a:off x="4848837" y="461665"/>
            <a:ext cx="6926639" cy="5890478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solidFill>
              <a:srgbClr val="085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Title 5">
            <a:extLst>
              <a:ext uri="{FF2B5EF4-FFF2-40B4-BE49-F238E27FC236}">
                <a16:creationId xmlns:a16="http://schemas.microsoft.com/office/drawing/2014/main" id="{846BDFCE-C220-42F4-A607-5343FA0C8305}"/>
              </a:ext>
            </a:extLst>
          </p:cNvPr>
          <p:cNvSpPr txBox="1">
            <a:spLocks/>
          </p:cNvSpPr>
          <p:nvPr/>
        </p:nvSpPr>
        <p:spPr>
          <a:xfrm>
            <a:off x="228600" y="253389"/>
            <a:ext cx="4013270" cy="607984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ts val="4000"/>
              </a:lnSpc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U.S. LNG agreements are mostly being signed with global traders and Asian utilities, </a:t>
            </a:r>
            <a:r>
              <a:rPr lang="en-US" sz="2800" i="1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i="1" u="sng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i="1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 buyers.</a:t>
            </a:r>
          </a:p>
          <a:p>
            <a:pPr algn="l">
              <a:lnSpc>
                <a:spcPts val="4000"/>
              </a:lnSpc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829D81-6175-8492-EC82-08E609327503}"/>
              </a:ext>
            </a:extLst>
          </p:cNvPr>
          <p:cNvSpPr txBox="1"/>
          <p:nvPr/>
        </p:nvSpPr>
        <p:spPr>
          <a:xfrm>
            <a:off x="4987931" y="0"/>
            <a:ext cx="6787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U.S.-Sourced LNG Agreements Since Feb. 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D2CA26-91E3-5B1A-BDE6-044DA3F492E7}"/>
              </a:ext>
            </a:extLst>
          </p:cNvPr>
          <p:cNvSpPr txBox="1"/>
          <p:nvPr/>
        </p:nvSpPr>
        <p:spPr>
          <a:xfrm>
            <a:off x="4740439" y="6483787"/>
            <a:ext cx="711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</a:rPr>
              <a:t>Source: Company press releases, news reports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9C4FC2-984E-DF77-E0CC-303F3C5C9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436768"/>
              </p:ext>
            </p:extLst>
          </p:nvPr>
        </p:nvGraphicFramePr>
        <p:xfrm>
          <a:off x="5168764" y="607319"/>
          <a:ext cx="6261100" cy="5371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0605">
                  <a:extLst>
                    <a:ext uri="{9D8B030D-6E8A-4147-A177-3AD203B41FA5}">
                      <a16:colId xmlns:a16="http://schemas.microsoft.com/office/drawing/2014/main" val="676916289"/>
                    </a:ext>
                  </a:extLst>
                </a:gridCol>
                <a:gridCol w="1756360">
                  <a:extLst>
                    <a:ext uri="{9D8B030D-6E8A-4147-A177-3AD203B41FA5}">
                      <a16:colId xmlns:a16="http://schemas.microsoft.com/office/drawing/2014/main" val="193836208"/>
                    </a:ext>
                  </a:extLst>
                </a:gridCol>
                <a:gridCol w="2943530">
                  <a:extLst>
                    <a:ext uri="{9D8B030D-6E8A-4147-A177-3AD203B41FA5}">
                      <a16:colId xmlns:a16="http://schemas.microsoft.com/office/drawing/2014/main" val="2406015482"/>
                    </a:ext>
                  </a:extLst>
                </a:gridCol>
                <a:gridCol w="780605">
                  <a:extLst>
                    <a:ext uri="{9D8B030D-6E8A-4147-A177-3AD203B41FA5}">
                      <a16:colId xmlns:a16="http://schemas.microsoft.com/office/drawing/2014/main" val="2031911651"/>
                    </a:ext>
                  </a:extLst>
                </a:gridCol>
              </a:tblGrid>
              <a:tr h="3101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PROJECT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BUYER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MTPA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872859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7-Mar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Plaquemines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Shell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6685452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16-Mar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Plaquemines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New Fortress Energy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8816538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16-Mar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Calcasieu Pass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New Fortress Energy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2517186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24-Mar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Rio Grande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Guangdong Energy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4659941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29-Mar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Lake Charles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ENN 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5124891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30-Mar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Lake Charles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ENN Energy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4726193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31-Mar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Mexico Pacific Ltd.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Guangzhou Development Group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6931682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4-Apr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Cameron LNG Phase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TotalEnergies/Mitsui/Mitsubishi/NYK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6.75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278139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6-Apr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Rio Grande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ENN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4389758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2-May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Rio Grande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Engie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9129087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2-May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Lake Charles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Gunvor Group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3249797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3-May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Lake Charles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SK Gas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7965421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10-May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Plaquemines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ExxonMobil LNG Asia Pacific (EMLAP)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08316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10-May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Calcasieu Pass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ExxonMobil LNG Asia Pacific (EMLAP)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2365090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11-May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Plaquemines LNG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Petronas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7152833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16-May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Cameron LNG Phase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PGNiG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533343"/>
                  </a:ext>
                </a:extLst>
              </a:tr>
              <a:tr h="297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16-May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Port Arthur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PGNiG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0038546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6F747B-456B-0DDE-FAC3-17E9B33FF6B6}"/>
              </a:ext>
            </a:extLst>
          </p:cNvPr>
          <p:cNvSpPr/>
          <p:nvPr/>
        </p:nvSpPr>
        <p:spPr>
          <a:xfrm>
            <a:off x="4987931" y="3552151"/>
            <a:ext cx="6648450" cy="37330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7638B6B-7D78-1398-1CED-A8179EABA708}"/>
              </a:ext>
            </a:extLst>
          </p:cNvPr>
          <p:cNvSpPr/>
          <p:nvPr/>
        </p:nvSpPr>
        <p:spPr>
          <a:xfrm>
            <a:off x="4987931" y="5329382"/>
            <a:ext cx="6648450" cy="72043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0978FA-0CAD-EB32-5775-F17D3B648D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6216416"/>
            <a:ext cx="2219494" cy="4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0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F30BDF-6F93-7E49-9BEB-CEC3839F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1C494-71CA-0147-929A-81D1A34CE17A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CCA7AE-7119-4D02-AF31-EE28F37872D4}"/>
              </a:ext>
            </a:extLst>
          </p:cNvPr>
          <p:cNvSpPr/>
          <p:nvPr/>
        </p:nvSpPr>
        <p:spPr>
          <a:xfrm>
            <a:off x="4406630" y="1"/>
            <a:ext cx="7785370" cy="6858000"/>
          </a:xfrm>
          <a:prstGeom prst="rect">
            <a:avLst/>
          </a:prstGeom>
          <a:solidFill>
            <a:srgbClr val="085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rgbClr val="08568C"/>
              </a:solidFill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AA778FC1-B879-43E0-82CC-9509D971EBC1}"/>
              </a:ext>
            </a:extLst>
          </p:cNvPr>
          <p:cNvSpPr/>
          <p:nvPr/>
        </p:nvSpPr>
        <p:spPr>
          <a:xfrm>
            <a:off x="4848837" y="461665"/>
            <a:ext cx="6926639" cy="5890478"/>
          </a:xfrm>
          <a:prstGeom prst="roundRect">
            <a:avLst>
              <a:gd name="adj" fmla="val 5556"/>
            </a:avLst>
          </a:prstGeom>
          <a:solidFill>
            <a:schemeClr val="bg1"/>
          </a:solidFill>
          <a:ln>
            <a:solidFill>
              <a:srgbClr val="085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Title 5">
            <a:extLst>
              <a:ext uri="{FF2B5EF4-FFF2-40B4-BE49-F238E27FC236}">
                <a16:creationId xmlns:a16="http://schemas.microsoft.com/office/drawing/2014/main" id="{846BDFCE-C220-42F4-A607-5343FA0C8305}"/>
              </a:ext>
            </a:extLst>
          </p:cNvPr>
          <p:cNvSpPr txBox="1">
            <a:spLocks/>
          </p:cNvSpPr>
          <p:nvPr/>
        </p:nvSpPr>
        <p:spPr>
          <a:xfrm>
            <a:off x="228600" y="253389"/>
            <a:ext cx="4013270" cy="6079841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+mj-lt"/>
                <a:ea typeface="Myriad Pro Bold Condensed" charset="0"/>
                <a:cs typeface="Myriad Pro Bold Condensed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ts val="4000"/>
              </a:lnSpc>
              <a:spcAft>
                <a:spcPts val="2400"/>
              </a:spcAft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exports and weak production growth—along with a cold spring—have pushed U.S. gas prices to multi-year highs.</a:t>
            </a:r>
          </a:p>
          <a:p>
            <a:pPr algn="l">
              <a:lnSpc>
                <a:spcPts val="4000"/>
              </a:lnSpc>
              <a:spcAft>
                <a:spcPts val="2400"/>
              </a:spcAft>
            </a:pPr>
            <a:r>
              <a:rPr lang="en-US" sz="2800" dirty="0">
                <a:solidFill>
                  <a:srgbClr val="0856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sustained, high prices could erode U.S. LNG export profits.</a:t>
            </a:r>
          </a:p>
          <a:p>
            <a:pPr algn="l">
              <a:lnSpc>
                <a:spcPts val="4000"/>
              </a:lnSpc>
              <a:spcAft>
                <a:spcPts val="2400"/>
              </a:spcAft>
            </a:pPr>
            <a:endParaRPr lang="en-US" sz="2800" dirty="0">
              <a:solidFill>
                <a:srgbClr val="08568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F25B3D-66F2-4A9F-93E3-A0E159B39216}"/>
              </a:ext>
            </a:extLst>
          </p:cNvPr>
          <p:cNvSpPr txBox="1"/>
          <p:nvPr/>
        </p:nvSpPr>
        <p:spPr>
          <a:xfrm>
            <a:off x="5127026" y="6444475"/>
            <a:ext cx="664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</a:rPr>
              <a:t>Source: IEEFA estimates, based on U.S. EIA and IHS Markit data.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807B3C-C74A-4208-B53F-BD9554001E2D}"/>
              </a:ext>
            </a:extLst>
          </p:cNvPr>
          <p:cNvSpPr txBox="1"/>
          <p:nvPr/>
        </p:nvSpPr>
        <p:spPr>
          <a:xfrm>
            <a:off x="4848837" y="0"/>
            <a:ext cx="6926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Henry Hub Prices, First Week of May ($USD/MMBtu)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99D7705-7B31-6DCC-47C0-996B22A87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714717"/>
              </p:ext>
            </p:extLst>
          </p:nvPr>
        </p:nvGraphicFramePr>
        <p:xfrm>
          <a:off x="5125737" y="965813"/>
          <a:ext cx="6291679" cy="499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1D939726-5B0A-85C9-81C7-AF1DA707F7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6216416"/>
            <a:ext cx="2219494" cy="4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0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16583</TotalTime>
  <Words>854</Words>
  <Application>Microsoft Macintosh PowerPoint</Application>
  <PresentationFormat>Widescreen</PresentationFormat>
  <Paragraphs>182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Vivienne Heston</cp:lastModifiedBy>
  <cp:revision>254</cp:revision>
  <dcterms:created xsi:type="dcterms:W3CDTF">2018-10-01T17:55:32Z</dcterms:created>
  <dcterms:modified xsi:type="dcterms:W3CDTF">2022-06-08T17:34:50Z</dcterms:modified>
</cp:coreProperties>
</file>