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2"/>
  </p:notesMasterIdLst>
  <p:handoutMasterIdLst>
    <p:handoutMasterId r:id="rId23"/>
  </p:handoutMasterIdLst>
  <p:sldIdLst>
    <p:sldId id="363" r:id="rId5"/>
    <p:sldId id="390" r:id="rId6"/>
    <p:sldId id="343" r:id="rId7"/>
    <p:sldId id="377" r:id="rId8"/>
    <p:sldId id="391" r:id="rId9"/>
    <p:sldId id="392" r:id="rId10"/>
    <p:sldId id="362" r:id="rId11"/>
    <p:sldId id="380" r:id="rId12"/>
    <p:sldId id="381" r:id="rId13"/>
    <p:sldId id="393" r:id="rId14"/>
    <p:sldId id="394" r:id="rId15"/>
    <p:sldId id="384" r:id="rId16"/>
    <p:sldId id="367" r:id="rId17"/>
    <p:sldId id="357" r:id="rId18"/>
    <p:sldId id="361" r:id="rId19"/>
    <p:sldId id="387" r:id="rId20"/>
    <p:sldId id="3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95161" autoAdjust="0"/>
  </p:normalViewPr>
  <p:slideViewPr>
    <p:cSldViewPr snapToGrid="0">
      <p:cViewPr varScale="1">
        <p:scale>
          <a:sx n="95" d="100"/>
          <a:sy n="95" d="100"/>
        </p:scale>
        <p:origin x="720" y="192"/>
      </p:cViewPr>
      <p:guideLst>
        <p:guide orient="horz" pos="3672"/>
        <p:guide pos="3817"/>
      </p:guideLst>
    </p:cSldViewPr>
  </p:slideViewPr>
  <p:outlineViewPr>
    <p:cViewPr>
      <p:scale>
        <a:sx n="33" d="100"/>
        <a:sy n="33" d="100"/>
      </p:scale>
      <p:origin x="0" y="-10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DE678B-518D-4C9D-A02B-3D13E1EA0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47E0FB5-4E22-4F94-AE84-28D0924450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46888-94A3-40F8-ADA2-89A2176A3F23}" type="datetimeFigureOut">
              <a:rPr lang="en-GB" smtClean="0"/>
              <a:t>23/06/2022</a:t>
            </a:fld>
            <a:endParaRPr lang="en-GB"/>
          </a:p>
        </p:txBody>
      </p:sp>
      <p:sp>
        <p:nvSpPr>
          <p:cNvPr id="4" name="Footer Placeholder 3">
            <a:extLst>
              <a:ext uri="{FF2B5EF4-FFF2-40B4-BE49-F238E27FC236}">
                <a16:creationId xmlns:a16="http://schemas.microsoft.com/office/drawing/2014/main" id="{1AEB2220-FCAB-43A4-9F54-56EA919330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62210BE-6F36-471E-AD8E-77AF11300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ED87D2-7A28-452E-B791-9A39E175B020}" type="slidenum">
              <a:rPr lang="en-GB" smtClean="0"/>
              <a:t>‹#›</a:t>
            </a:fld>
            <a:endParaRPr lang="en-GB"/>
          </a:p>
        </p:txBody>
      </p:sp>
    </p:spTree>
    <p:extLst>
      <p:ext uri="{BB962C8B-B14F-4D97-AF65-F5344CB8AC3E}">
        <p14:creationId xmlns:p14="http://schemas.microsoft.com/office/powerpoint/2010/main" val="356021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6/23/22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No Image">
    <p:bg>
      <p:bgPr>
        <a:solidFill>
          <a:schemeClr val="tx1"/>
        </a:solidFill>
        <a:effectLst/>
      </p:bgPr>
    </p:bg>
    <p:spTree>
      <p:nvGrpSpPr>
        <p:cNvPr id="1" name=""/>
        <p:cNvGrpSpPr/>
        <p:nvPr/>
      </p:nvGrpSpPr>
      <p:grpSpPr>
        <a:xfrm>
          <a:off x="0" y="0"/>
          <a:ext cx="0" cy="0"/>
          <a:chOff x="0" y="0"/>
          <a:chExt cx="0" cy="0"/>
        </a:xfrm>
      </p:grpSpPr>
      <p:sp>
        <p:nvSpPr>
          <p:cNvPr id="7" name="Rectangle: Single Corner Rounded 6">
            <a:extLst>
              <a:ext uri="{FF2B5EF4-FFF2-40B4-BE49-F238E27FC236}">
                <a16:creationId xmlns:a16="http://schemas.microsoft.com/office/drawing/2014/main" id="{A648E821-730C-4443-B627-C50A45EFA606}"/>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4159793"/>
            <a:ext cx="272109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hasCustomPrompt="1"/>
          </p:nvPr>
        </p:nvSpPr>
        <p:spPr>
          <a:xfrm>
            <a:off x="1033153" y="4728131"/>
            <a:ext cx="7806047" cy="281164"/>
          </a:xfrm>
          <a:prstGeom prst="rect">
            <a:avLst/>
          </a:prstGeom>
        </p:spPr>
        <p:txBody>
          <a:bodyPr lIns="0" tIns="0" rIns="0" bIns="0"/>
          <a:lstStyle>
            <a:lvl1pPr marL="0" indent="0">
              <a:buNone/>
              <a:defRPr sz="1600">
                <a:solidFill>
                  <a:schemeClr val="tx1"/>
                </a:solidFill>
              </a:defRPr>
            </a:lvl1pPr>
          </a:lstStyle>
          <a:p>
            <a:pPr lvl="0"/>
            <a:r>
              <a:rPr lang="en-US" dirty="0"/>
              <a:t>Click to edit date and attributions </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05737" cy="2113466"/>
          </a:xfrm>
          <a:prstGeom prst="rect">
            <a:avLst/>
          </a:prstGeom>
        </p:spPr>
        <p:txBody>
          <a:bodyPr anchor="b"/>
          <a:lstStyle>
            <a:lvl1pPr>
              <a:defRPr sz="6000">
                <a:solidFill>
                  <a:schemeClr val="tx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84DB7156-7CCC-4B73-8E7E-2ABA6B493BFA}"/>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0" name="Slide Number Placeholder 5">
            <a:extLst>
              <a:ext uri="{FF2B5EF4-FFF2-40B4-BE49-F238E27FC236}">
                <a16:creationId xmlns:a16="http://schemas.microsoft.com/office/drawing/2014/main" id="{7D42BD03-7A54-4D0D-BCEF-6F4860ECDC13}"/>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1" name="Straight Connector 10">
            <a:extLst>
              <a:ext uri="{FF2B5EF4-FFF2-40B4-BE49-F238E27FC236}">
                <a16:creationId xmlns:a16="http://schemas.microsoft.com/office/drawing/2014/main" id="{0A35E561-5D41-4FC7-8706-0B425DDCCF21}"/>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a:extLst>
              <a:ext uri="{FF2B5EF4-FFF2-40B4-BE49-F238E27FC236}">
                <a16:creationId xmlns:a16="http://schemas.microsoft.com/office/drawing/2014/main" id="{8C4AEC97-30EF-4518-BDC2-B5653387F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313" y="672088"/>
            <a:ext cx="3810003" cy="700088"/>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7A381E3D-1D55-09CB-F9AF-722C001B66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311063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650"/>
            </a:avLst>
          </a:prstGeom>
          <a:solidFill>
            <a:schemeClr val="accent1"/>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195688"/>
            <a:ext cx="7810499" cy="2904530"/>
          </a:xfrm>
          <a:prstGeom prst="rect">
            <a:avLst/>
          </a:prstGeom>
        </p:spPr>
        <p:txBody>
          <a:bodyPr lIns="0" tIns="0" rIns="0" bIns="0"/>
          <a:lstStyle>
            <a:lvl1pPr marL="0" indent="0">
              <a:lnSpc>
                <a:spcPct val="100000"/>
              </a:lnSpc>
              <a:buNone/>
              <a:defRPr lang="en-US" dirty="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780960"/>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bg1"/>
                </a:solidFill>
              </a:defRPr>
            </a:lvl1pPr>
          </a:lstStyle>
          <a:p>
            <a:r>
              <a:rPr lang="en-US" dirty="0"/>
              <a:t>Click to edit Master title style</a:t>
            </a:r>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8" name="Straight Connector 7">
            <a:extLst>
              <a:ext uri="{FF2B5EF4-FFF2-40B4-BE49-F238E27FC236}">
                <a16:creationId xmlns:a16="http://schemas.microsoft.com/office/drawing/2014/main" id="{941F4FB2-8DDC-4BA9-8C36-8EEA5AE0E405}"/>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54C83AEC-2A73-DD46-F0A8-5082824DD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011539266"/>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Media (image, video, tab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D808B2-C5CA-FE45-B556-461D856BF7A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15" name="Title 1">
            <a:extLst>
              <a:ext uri="{FF2B5EF4-FFF2-40B4-BE49-F238E27FC236}">
                <a16:creationId xmlns:a16="http://schemas.microsoft.com/office/drawing/2014/main" id="{69DD4EBD-237B-7245-A9C2-A37674E23EEF}"/>
              </a:ext>
            </a:extLst>
          </p:cNvPr>
          <p:cNvSpPr>
            <a:spLocks noGrp="1"/>
          </p:cNvSpPr>
          <p:nvPr>
            <p:ph type="title"/>
          </p:nvPr>
        </p:nvSpPr>
        <p:spPr>
          <a:xfrm>
            <a:off x="1028700" y="1012718"/>
            <a:ext cx="7810500" cy="645284"/>
          </a:xfrm>
          <a:prstGeom prst="rect">
            <a:avLst/>
          </a:prstGeom>
        </p:spPr>
        <p:txBody>
          <a:bodyPr lIns="0" tIns="0" rIns="0" bIns="0" anchor="t"/>
          <a:lstStyle/>
          <a:p>
            <a:r>
              <a:rPr lang="en-US" dirty="0"/>
              <a:t>Click to edit Master title style</a:t>
            </a:r>
          </a:p>
        </p:txBody>
      </p:sp>
      <p:sp>
        <p:nvSpPr>
          <p:cNvPr id="8" name="Footer Placeholder 4">
            <a:extLst>
              <a:ext uri="{FF2B5EF4-FFF2-40B4-BE49-F238E27FC236}">
                <a16:creationId xmlns:a16="http://schemas.microsoft.com/office/drawing/2014/main" id="{66BE08ED-CF63-4B94-9E6E-B58169E6E689}"/>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9" name="Slide Number Placeholder 5">
            <a:extLst>
              <a:ext uri="{FF2B5EF4-FFF2-40B4-BE49-F238E27FC236}">
                <a16:creationId xmlns:a16="http://schemas.microsoft.com/office/drawing/2014/main" id="{21CFF684-1E57-490B-98ED-8425311D4FB8}"/>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0" name="Straight Connector 9">
            <a:extLst>
              <a:ext uri="{FF2B5EF4-FFF2-40B4-BE49-F238E27FC236}">
                <a16:creationId xmlns:a16="http://schemas.microsoft.com/office/drawing/2014/main" id="{1B70B2CB-9B43-45B3-A7B4-8674F51692F7}"/>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10;&#10;Description automatically generated">
            <a:extLst>
              <a:ext uri="{FF2B5EF4-FFF2-40B4-BE49-F238E27FC236}">
                <a16:creationId xmlns:a16="http://schemas.microsoft.com/office/drawing/2014/main" id="{818880A0-DF89-32B7-414E-30247A7482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681577982"/>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1028700" y="999068"/>
            <a:ext cx="4876800" cy="645284"/>
          </a:xfrm>
          <a:prstGeom prst="rect">
            <a:avLst/>
          </a:prstGeom>
        </p:spPr>
        <p:txBody>
          <a:bodyPr lIns="0" tIns="0" rIns="0" bIns="0" anchor="b"/>
          <a:lstStyle>
            <a:lvl1pPr>
              <a:defRPr>
                <a:solidFill>
                  <a:schemeClr val="bg1"/>
                </a:solidFill>
              </a:defRPr>
            </a:lvl1pPr>
          </a:lstStyle>
          <a:p>
            <a:r>
              <a:rPr lang="en-US" dirty="0"/>
              <a:t>Click to edit Master title style</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1028700"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4" name="Picture Placeholder 3">
            <a:extLst>
              <a:ext uri="{FF2B5EF4-FFF2-40B4-BE49-F238E27FC236}">
                <a16:creationId xmlns:a16="http://schemas.microsoft.com/office/drawing/2014/main" id="{141785DC-164D-344A-8D61-85C59CABECCD}"/>
              </a:ext>
            </a:extLst>
          </p:cNvPr>
          <p:cNvSpPr>
            <a:spLocks noGrp="1"/>
          </p:cNvSpPr>
          <p:nvPr>
            <p:ph type="pic" sz="quarter" idx="10"/>
          </p:nvPr>
        </p:nvSpPr>
        <p:spPr>
          <a:xfrm>
            <a:off x="7354663" y="989312"/>
            <a:ext cx="4837336" cy="4838463"/>
          </a:xfrm>
          <a:custGeom>
            <a:avLst/>
            <a:gdLst>
              <a:gd name="connsiteX0" fmla="*/ 0 w 4837177"/>
              <a:gd name="connsiteY0" fmla="*/ 0 h 4837176"/>
              <a:gd name="connsiteX1" fmla="*/ 4837177 w 4837177"/>
              <a:gd name="connsiteY1" fmla="*/ 0 h 4837176"/>
              <a:gd name="connsiteX2" fmla="*/ 4837177 w 4837177"/>
              <a:gd name="connsiteY2" fmla="*/ 4837176 h 4837176"/>
              <a:gd name="connsiteX3" fmla="*/ 0 w 4837177"/>
              <a:gd name="connsiteY3" fmla="*/ 4837176 h 4837176"/>
              <a:gd name="connsiteX4" fmla="*/ 0 w 4837177"/>
              <a:gd name="connsiteY4" fmla="*/ 0 h 4837176"/>
              <a:gd name="connsiteX0" fmla="*/ 0 w 4837177"/>
              <a:gd name="connsiteY0" fmla="*/ 600 h 4837776"/>
              <a:gd name="connsiteX1" fmla="*/ 68377 w 4837177"/>
              <a:gd name="connsiteY1" fmla="*/ 0 h 4837776"/>
              <a:gd name="connsiteX2" fmla="*/ 4837177 w 4837177"/>
              <a:gd name="connsiteY2" fmla="*/ 600 h 4837776"/>
              <a:gd name="connsiteX3" fmla="*/ 4837177 w 4837177"/>
              <a:gd name="connsiteY3" fmla="*/ 4837776 h 4837776"/>
              <a:gd name="connsiteX4" fmla="*/ 0 w 4837177"/>
              <a:gd name="connsiteY4" fmla="*/ 4837776 h 4837776"/>
              <a:gd name="connsiteX5" fmla="*/ 0 w 4837177"/>
              <a:gd name="connsiteY5" fmla="*/ 600 h 4837776"/>
              <a:gd name="connsiteX0" fmla="*/ 23 w 4837200"/>
              <a:gd name="connsiteY0" fmla="*/ 600 h 4837776"/>
              <a:gd name="connsiteX1" fmla="*/ 68400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75600 h 4837776"/>
              <a:gd name="connsiteX6" fmla="*/ 23 w 4837200"/>
              <a:gd name="connsiteY6" fmla="*/ 600 h 4837776"/>
              <a:gd name="connsiteX0" fmla="*/ 18023 w 4837200"/>
              <a:gd name="connsiteY0" fmla="*/ 22200 h 4837776"/>
              <a:gd name="connsiteX1" fmla="*/ 68400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75600 h 4837776"/>
              <a:gd name="connsiteX6" fmla="*/ 18023 w 4837200"/>
              <a:gd name="connsiteY6" fmla="*/ 22200 h 4837776"/>
              <a:gd name="connsiteX0" fmla="*/ 0 w 4930453"/>
              <a:gd name="connsiteY0" fmla="*/ 0 h 4948624"/>
              <a:gd name="connsiteX1" fmla="*/ 161653 w 4930453"/>
              <a:gd name="connsiteY1" fmla="*/ 110848 h 4948624"/>
              <a:gd name="connsiteX2" fmla="*/ 4930453 w 4930453"/>
              <a:gd name="connsiteY2" fmla="*/ 111448 h 4948624"/>
              <a:gd name="connsiteX3" fmla="*/ 4930453 w 4930453"/>
              <a:gd name="connsiteY3" fmla="*/ 4948624 h 4948624"/>
              <a:gd name="connsiteX4" fmla="*/ 93276 w 4930453"/>
              <a:gd name="connsiteY4" fmla="*/ 4948624 h 4948624"/>
              <a:gd name="connsiteX5" fmla="*/ 93253 w 4930453"/>
              <a:gd name="connsiteY5" fmla="*/ 186448 h 4948624"/>
              <a:gd name="connsiteX6" fmla="*/ 0 w 4930453"/>
              <a:gd name="connsiteY6" fmla="*/ 0 h 4948624"/>
              <a:gd name="connsiteX0" fmla="*/ 0 w 4930453"/>
              <a:gd name="connsiteY0" fmla="*/ 7027 h 4955651"/>
              <a:gd name="connsiteX1" fmla="*/ 161653 w 4930453"/>
              <a:gd name="connsiteY1" fmla="*/ 117875 h 4955651"/>
              <a:gd name="connsiteX2" fmla="*/ 4930453 w 4930453"/>
              <a:gd name="connsiteY2" fmla="*/ 118475 h 4955651"/>
              <a:gd name="connsiteX3" fmla="*/ 4930453 w 4930453"/>
              <a:gd name="connsiteY3" fmla="*/ 4955651 h 4955651"/>
              <a:gd name="connsiteX4" fmla="*/ 93276 w 4930453"/>
              <a:gd name="connsiteY4" fmla="*/ 4955651 h 4955651"/>
              <a:gd name="connsiteX5" fmla="*/ 93253 w 4930453"/>
              <a:gd name="connsiteY5" fmla="*/ 193475 h 4955651"/>
              <a:gd name="connsiteX6" fmla="*/ 0 w 4930453"/>
              <a:gd name="connsiteY6" fmla="*/ 7027 h 4955651"/>
              <a:gd name="connsiteX0" fmla="*/ 12451 w 4942904"/>
              <a:gd name="connsiteY0" fmla="*/ 7027 h 4955651"/>
              <a:gd name="connsiteX1" fmla="*/ 174104 w 4942904"/>
              <a:gd name="connsiteY1" fmla="*/ 117875 h 4955651"/>
              <a:gd name="connsiteX2" fmla="*/ 4942904 w 4942904"/>
              <a:gd name="connsiteY2" fmla="*/ 118475 h 4955651"/>
              <a:gd name="connsiteX3" fmla="*/ 4942904 w 4942904"/>
              <a:gd name="connsiteY3" fmla="*/ 4955651 h 4955651"/>
              <a:gd name="connsiteX4" fmla="*/ 105727 w 4942904"/>
              <a:gd name="connsiteY4" fmla="*/ 4955651 h 4955651"/>
              <a:gd name="connsiteX5" fmla="*/ 105704 w 4942904"/>
              <a:gd name="connsiteY5" fmla="*/ 193475 h 4955651"/>
              <a:gd name="connsiteX6" fmla="*/ 12451 w 4942904"/>
              <a:gd name="connsiteY6" fmla="*/ 7027 h 4955651"/>
              <a:gd name="connsiteX0" fmla="*/ 12451 w 4942904"/>
              <a:gd name="connsiteY0" fmla="*/ 10940 h 4959564"/>
              <a:gd name="connsiteX1" fmla="*/ 174104 w 4942904"/>
              <a:gd name="connsiteY1" fmla="*/ 121788 h 4959564"/>
              <a:gd name="connsiteX2" fmla="*/ 4942904 w 4942904"/>
              <a:gd name="connsiteY2" fmla="*/ 122388 h 4959564"/>
              <a:gd name="connsiteX3" fmla="*/ 4942904 w 4942904"/>
              <a:gd name="connsiteY3" fmla="*/ 4959564 h 4959564"/>
              <a:gd name="connsiteX4" fmla="*/ 105727 w 4942904"/>
              <a:gd name="connsiteY4" fmla="*/ 4959564 h 4959564"/>
              <a:gd name="connsiteX5" fmla="*/ 105704 w 4942904"/>
              <a:gd name="connsiteY5" fmla="*/ 197388 h 4959564"/>
              <a:gd name="connsiteX6" fmla="*/ 12451 w 4942904"/>
              <a:gd name="connsiteY6" fmla="*/ 10940 h 4959564"/>
              <a:gd name="connsiteX0" fmla="*/ 10075 w 4940528"/>
              <a:gd name="connsiteY0" fmla="*/ 10940 h 4959564"/>
              <a:gd name="connsiteX1" fmla="*/ 171728 w 4940528"/>
              <a:gd name="connsiteY1" fmla="*/ 121788 h 4959564"/>
              <a:gd name="connsiteX2" fmla="*/ 4940528 w 4940528"/>
              <a:gd name="connsiteY2" fmla="*/ 122388 h 4959564"/>
              <a:gd name="connsiteX3" fmla="*/ 4940528 w 4940528"/>
              <a:gd name="connsiteY3" fmla="*/ 4959564 h 4959564"/>
              <a:gd name="connsiteX4" fmla="*/ 103351 w 4940528"/>
              <a:gd name="connsiteY4" fmla="*/ 4959564 h 4959564"/>
              <a:gd name="connsiteX5" fmla="*/ 103328 w 4940528"/>
              <a:gd name="connsiteY5" fmla="*/ 197388 h 4959564"/>
              <a:gd name="connsiteX6" fmla="*/ 10075 w 4940528"/>
              <a:gd name="connsiteY6" fmla="*/ 10940 h 4959564"/>
              <a:gd name="connsiteX0" fmla="*/ 10075 w 4940528"/>
              <a:gd name="connsiteY0" fmla="*/ 12604 h 4961228"/>
              <a:gd name="connsiteX1" fmla="*/ 171728 w 4940528"/>
              <a:gd name="connsiteY1" fmla="*/ 123452 h 4961228"/>
              <a:gd name="connsiteX2" fmla="*/ 4940528 w 4940528"/>
              <a:gd name="connsiteY2" fmla="*/ 124052 h 4961228"/>
              <a:gd name="connsiteX3" fmla="*/ 4940528 w 4940528"/>
              <a:gd name="connsiteY3" fmla="*/ 4961228 h 4961228"/>
              <a:gd name="connsiteX4" fmla="*/ 103351 w 4940528"/>
              <a:gd name="connsiteY4" fmla="*/ 4961228 h 4961228"/>
              <a:gd name="connsiteX5" fmla="*/ 103328 w 4940528"/>
              <a:gd name="connsiteY5" fmla="*/ 199052 h 4961228"/>
              <a:gd name="connsiteX6" fmla="*/ 10075 w 4940528"/>
              <a:gd name="connsiteY6" fmla="*/ 12604 h 4961228"/>
              <a:gd name="connsiteX0" fmla="*/ 14477 w 4891711"/>
              <a:gd name="connsiteY0" fmla="*/ 21894 h 4897946"/>
              <a:gd name="connsiteX1" fmla="*/ 122911 w 4891711"/>
              <a:gd name="connsiteY1" fmla="*/ 60170 h 4897946"/>
              <a:gd name="connsiteX2" fmla="*/ 4891711 w 4891711"/>
              <a:gd name="connsiteY2" fmla="*/ 60770 h 4897946"/>
              <a:gd name="connsiteX3" fmla="*/ 4891711 w 4891711"/>
              <a:gd name="connsiteY3" fmla="*/ 4897946 h 4897946"/>
              <a:gd name="connsiteX4" fmla="*/ 54534 w 4891711"/>
              <a:gd name="connsiteY4" fmla="*/ 4897946 h 4897946"/>
              <a:gd name="connsiteX5" fmla="*/ 54511 w 4891711"/>
              <a:gd name="connsiteY5" fmla="*/ 135770 h 4897946"/>
              <a:gd name="connsiteX6" fmla="*/ 14477 w 4891711"/>
              <a:gd name="connsiteY6" fmla="*/ 21894 h 4897946"/>
              <a:gd name="connsiteX0" fmla="*/ 14477 w 4891711"/>
              <a:gd name="connsiteY0" fmla="*/ 8149 h 4884201"/>
              <a:gd name="connsiteX1" fmla="*/ 122911 w 4891711"/>
              <a:gd name="connsiteY1" fmla="*/ 46425 h 4884201"/>
              <a:gd name="connsiteX2" fmla="*/ 4891711 w 4891711"/>
              <a:gd name="connsiteY2" fmla="*/ 47025 h 4884201"/>
              <a:gd name="connsiteX3" fmla="*/ 4891711 w 4891711"/>
              <a:gd name="connsiteY3" fmla="*/ 4884201 h 4884201"/>
              <a:gd name="connsiteX4" fmla="*/ 54534 w 4891711"/>
              <a:gd name="connsiteY4" fmla="*/ 4884201 h 4884201"/>
              <a:gd name="connsiteX5" fmla="*/ 54511 w 4891711"/>
              <a:gd name="connsiteY5" fmla="*/ 122025 h 4884201"/>
              <a:gd name="connsiteX6" fmla="*/ 14477 w 4891711"/>
              <a:gd name="connsiteY6" fmla="*/ 8149 h 4884201"/>
              <a:gd name="connsiteX0" fmla="*/ 4649 w 4881883"/>
              <a:gd name="connsiteY0" fmla="*/ 8149 h 4884201"/>
              <a:gd name="connsiteX1" fmla="*/ 113083 w 4881883"/>
              <a:gd name="connsiteY1" fmla="*/ 46425 h 4884201"/>
              <a:gd name="connsiteX2" fmla="*/ 4881883 w 4881883"/>
              <a:gd name="connsiteY2" fmla="*/ 47025 h 4884201"/>
              <a:gd name="connsiteX3" fmla="*/ 4881883 w 4881883"/>
              <a:gd name="connsiteY3" fmla="*/ 4884201 h 4884201"/>
              <a:gd name="connsiteX4" fmla="*/ 44706 w 4881883"/>
              <a:gd name="connsiteY4" fmla="*/ 4884201 h 4884201"/>
              <a:gd name="connsiteX5" fmla="*/ 44683 w 4881883"/>
              <a:gd name="connsiteY5" fmla="*/ 122025 h 4884201"/>
              <a:gd name="connsiteX6" fmla="*/ 4649 w 4881883"/>
              <a:gd name="connsiteY6" fmla="*/ 8149 h 4884201"/>
              <a:gd name="connsiteX0" fmla="*/ 2242 w 4961724"/>
              <a:gd name="connsiteY0" fmla="*/ 2729 h 4963448"/>
              <a:gd name="connsiteX1" fmla="*/ 192924 w 4961724"/>
              <a:gd name="connsiteY1" fmla="*/ 125672 h 4963448"/>
              <a:gd name="connsiteX2" fmla="*/ 4961724 w 4961724"/>
              <a:gd name="connsiteY2" fmla="*/ 126272 h 4963448"/>
              <a:gd name="connsiteX3" fmla="*/ 4961724 w 4961724"/>
              <a:gd name="connsiteY3" fmla="*/ 4963448 h 4963448"/>
              <a:gd name="connsiteX4" fmla="*/ 124547 w 4961724"/>
              <a:gd name="connsiteY4" fmla="*/ 4963448 h 4963448"/>
              <a:gd name="connsiteX5" fmla="*/ 124524 w 4961724"/>
              <a:gd name="connsiteY5" fmla="*/ 201272 h 4963448"/>
              <a:gd name="connsiteX6" fmla="*/ 2242 w 4961724"/>
              <a:gd name="connsiteY6" fmla="*/ 2729 h 4963448"/>
              <a:gd name="connsiteX0" fmla="*/ 2242 w 4961724"/>
              <a:gd name="connsiteY0" fmla="*/ 2729 h 4963448"/>
              <a:gd name="connsiteX1" fmla="*/ 192924 w 4961724"/>
              <a:gd name="connsiteY1" fmla="*/ 125672 h 4963448"/>
              <a:gd name="connsiteX2" fmla="*/ 4961724 w 4961724"/>
              <a:gd name="connsiteY2" fmla="*/ 126272 h 4963448"/>
              <a:gd name="connsiteX3" fmla="*/ 4961724 w 4961724"/>
              <a:gd name="connsiteY3" fmla="*/ 4963448 h 4963448"/>
              <a:gd name="connsiteX4" fmla="*/ 124547 w 4961724"/>
              <a:gd name="connsiteY4" fmla="*/ 4963448 h 4963448"/>
              <a:gd name="connsiteX5" fmla="*/ 124524 w 4961724"/>
              <a:gd name="connsiteY5" fmla="*/ 201272 h 4963448"/>
              <a:gd name="connsiteX6" fmla="*/ 2242 w 4961724"/>
              <a:gd name="connsiteY6" fmla="*/ 2729 h 4963448"/>
              <a:gd name="connsiteX0" fmla="*/ 2242 w 4961724"/>
              <a:gd name="connsiteY0" fmla="*/ 1754 h 4962473"/>
              <a:gd name="connsiteX1" fmla="*/ 192924 w 4961724"/>
              <a:gd name="connsiteY1" fmla="*/ 124697 h 4962473"/>
              <a:gd name="connsiteX2" fmla="*/ 4961724 w 4961724"/>
              <a:gd name="connsiteY2" fmla="*/ 125297 h 4962473"/>
              <a:gd name="connsiteX3" fmla="*/ 4961724 w 4961724"/>
              <a:gd name="connsiteY3" fmla="*/ 4962473 h 4962473"/>
              <a:gd name="connsiteX4" fmla="*/ 124547 w 4961724"/>
              <a:gd name="connsiteY4" fmla="*/ 4962473 h 4962473"/>
              <a:gd name="connsiteX5" fmla="*/ 124524 w 4961724"/>
              <a:gd name="connsiteY5" fmla="*/ 200297 h 4962473"/>
              <a:gd name="connsiteX6" fmla="*/ 2242 w 4961724"/>
              <a:gd name="connsiteY6" fmla="*/ 1754 h 4962473"/>
              <a:gd name="connsiteX0" fmla="*/ 790 w 4960272"/>
              <a:gd name="connsiteY0" fmla="*/ 1754 h 4962473"/>
              <a:gd name="connsiteX1" fmla="*/ 191472 w 4960272"/>
              <a:gd name="connsiteY1" fmla="*/ 124697 h 4962473"/>
              <a:gd name="connsiteX2" fmla="*/ 4960272 w 4960272"/>
              <a:gd name="connsiteY2" fmla="*/ 125297 h 4962473"/>
              <a:gd name="connsiteX3" fmla="*/ 4960272 w 4960272"/>
              <a:gd name="connsiteY3" fmla="*/ 4962473 h 4962473"/>
              <a:gd name="connsiteX4" fmla="*/ 123095 w 4960272"/>
              <a:gd name="connsiteY4" fmla="*/ 4962473 h 4962473"/>
              <a:gd name="connsiteX5" fmla="*/ 123072 w 4960272"/>
              <a:gd name="connsiteY5" fmla="*/ 200297 h 4962473"/>
              <a:gd name="connsiteX6" fmla="*/ 790 w 4960272"/>
              <a:gd name="connsiteY6" fmla="*/ 1754 h 4962473"/>
              <a:gd name="connsiteX0" fmla="*/ 22974 w 4837200"/>
              <a:gd name="connsiteY0" fmla="*/ 40781 h 4851481"/>
              <a:gd name="connsiteX1" fmla="*/ 68400 w 4837200"/>
              <a:gd name="connsiteY1" fmla="*/ 13705 h 4851481"/>
              <a:gd name="connsiteX2" fmla="*/ 4837200 w 4837200"/>
              <a:gd name="connsiteY2" fmla="*/ 14305 h 4851481"/>
              <a:gd name="connsiteX3" fmla="*/ 4837200 w 4837200"/>
              <a:gd name="connsiteY3" fmla="*/ 4851481 h 4851481"/>
              <a:gd name="connsiteX4" fmla="*/ 23 w 4837200"/>
              <a:gd name="connsiteY4" fmla="*/ 4851481 h 4851481"/>
              <a:gd name="connsiteX5" fmla="*/ 0 w 4837200"/>
              <a:gd name="connsiteY5" fmla="*/ 89305 h 4851481"/>
              <a:gd name="connsiteX6" fmla="*/ 22974 w 4837200"/>
              <a:gd name="connsiteY6" fmla="*/ 40781 h 4851481"/>
              <a:gd name="connsiteX0" fmla="*/ 22974 w 4837200"/>
              <a:gd name="connsiteY0" fmla="*/ 27164 h 4837864"/>
              <a:gd name="connsiteX1" fmla="*/ 68400 w 4837200"/>
              <a:gd name="connsiteY1" fmla="*/ 88 h 4837864"/>
              <a:gd name="connsiteX2" fmla="*/ 4837200 w 4837200"/>
              <a:gd name="connsiteY2" fmla="*/ 688 h 4837864"/>
              <a:gd name="connsiteX3" fmla="*/ 4837200 w 4837200"/>
              <a:gd name="connsiteY3" fmla="*/ 4837864 h 4837864"/>
              <a:gd name="connsiteX4" fmla="*/ 23 w 4837200"/>
              <a:gd name="connsiteY4" fmla="*/ 4837864 h 4837864"/>
              <a:gd name="connsiteX5" fmla="*/ 0 w 4837200"/>
              <a:gd name="connsiteY5" fmla="*/ 75688 h 4837864"/>
              <a:gd name="connsiteX6" fmla="*/ 22974 w 4837200"/>
              <a:gd name="connsiteY6" fmla="*/ 27164 h 4837864"/>
              <a:gd name="connsiteX0" fmla="*/ 22974 w 4837200"/>
              <a:gd name="connsiteY0" fmla="*/ 27164 h 4837864"/>
              <a:gd name="connsiteX1" fmla="*/ 68400 w 4837200"/>
              <a:gd name="connsiteY1" fmla="*/ 88 h 4837864"/>
              <a:gd name="connsiteX2" fmla="*/ 4837200 w 4837200"/>
              <a:gd name="connsiteY2" fmla="*/ 688 h 4837864"/>
              <a:gd name="connsiteX3" fmla="*/ 4837200 w 4837200"/>
              <a:gd name="connsiteY3" fmla="*/ 4837864 h 4837864"/>
              <a:gd name="connsiteX4" fmla="*/ 23 w 4837200"/>
              <a:gd name="connsiteY4" fmla="*/ 4837864 h 4837864"/>
              <a:gd name="connsiteX5" fmla="*/ 0 w 4837200"/>
              <a:gd name="connsiteY5" fmla="*/ 75688 h 4837864"/>
              <a:gd name="connsiteX6" fmla="*/ 22974 w 4837200"/>
              <a:gd name="connsiteY6" fmla="*/ 27164 h 4837864"/>
              <a:gd name="connsiteX0" fmla="*/ 18212 w 4837200"/>
              <a:gd name="connsiteY0" fmla="*/ 17824 h 4838049"/>
              <a:gd name="connsiteX1" fmla="*/ 68400 w 4837200"/>
              <a:gd name="connsiteY1" fmla="*/ 273 h 4838049"/>
              <a:gd name="connsiteX2" fmla="*/ 4837200 w 4837200"/>
              <a:gd name="connsiteY2" fmla="*/ 873 h 4838049"/>
              <a:gd name="connsiteX3" fmla="*/ 4837200 w 4837200"/>
              <a:gd name="connsiteY3" fmla="*/ 4838049 h 4838049"/>
              <a:gd name="connsiteX4" fmla="*/ 23 w 4837200"/>
              <a:gd name="connsiteY4" fmla="*/ 4838049 h 4838049"/>
              <a:gd name="connsiteX5" fmla="*/ 0 w 4837200"/>
              <a:gd name="connsiteY5" fmla="*/ 75873 h 4838049"/>
              <a:gd name="connsiteX6" fmla="*/ 18212 w 4837200"/>
              <a:gd name="connsiteY6" fmla="*/ 17824 h 4838049"/>
              <a:gd name="connsiteX0" fmla="*/ 9166 w 4837679"/>
              <a:gd name="connsiteY0" fmla="*/ 20116 h 4837959"/>
              <a:gd name="connsiteX1" fmla="*/ 68879 w 4837679"/>
              <a:gd name="connsiteY1" fmla="*/ 183 h 4837959"/>
              <a:gd name="connsiteX2" fmla="*/ 4837679 w 4837679"/>
              <a:gd name="connsiteY2" fmla="*/ 783 h 4837959"/>
              <a:gd name="connsiteX3" fmla="*/ 4837679 w 4837679"/>
              <a:gd name="connsiteY3" fmla="*/ 4837959 h 4837959"/>
              <a:gd name="connsiteX4" fmla="*/ 502 w 4837679"/>
              <a:gd name="connsiteY4" fmla="*/ 4837959 h 4837959"/>
              <a:gd name="connsiteX5" fmla="*/ 479 w 4837679"/>
              <a:gd name="connsiteY5" fmla="*/ 75783 h 4837959"/>
              <a:gd name="connsiteX6" fmla="*/ 9166 w 4837679"/>
              <a:gd name="connsiteY6" fmla="*/ 20116 h 4837959"/>
              <a:gd name="connsiteX0" fmla="*/ 15831 w 4837200"/>
              <a:gd name="connsiteY0" fmla="*/ 15636 h 4838242"/>
              <a:gd name="connsiteX1" fmla="*/ 68400 w 4837200"/>
              <a:gd name="connsiteY1" fmla="*/ 466 h 4838242"/>
              <a:gd name="connsiteX2" fmla="*/ 4837200 w 4837200"/>
              <a:gd name="connsiteY2" fmla="*/ 1066 h 4838242"/>
              <a:gd name="connsiteX3" fmla="*/ 4837200 w 4837200"/>
              <a:gd name="connsiteY3" fmla="*/ 4838242 h 4838242"/>
              <a:gd name="connsiteX4" fmla="*/ 23 w 4837200"/>
              <a:gd name="connsiteY4" fmla="*/ 4838242 h 4838242"/>
              <a:gd name="connsiteX5" fmla="*/ 0 w 4837200"/>
              <a:gd name="connsiteY5" fmla="*/ 76066 h 4838242"/>
              <a:gd name="connsiteX6" fmla="*/ 15831 w 4837200"/>
              <a:gd name="connsiteY6" fmla="*/ 15636 h 4838242"/>
              <a:gd name="connsiteX0" fmla="*/ 11096 w 4837228"/>
              <a:gd name="connsiteY0" fmla="*/ 20115 h 4837959"/>
              <a:gd name="connsiteX1" fmla="*/ 68428 w 4837228"/>
              <a:gd name="connsiteY1" fmla="*/ 183 h 4837959"/>
              <a:gd name="connsiteX2" fmla="*/ 4837228 w 4837228"/>
              <a:gd name="connsiteY2" fmla="*/ 783 h 4837959"/>
              <a:gd name="connsiteX3" fmla="*/ 4837228 w 4837228"/>
              <a:gd name="connsiteY3" fmla="*/ 4837959 h 4837959"/>
              <a:gd name="connsiteX4" fmla="*/ 51 w 4837228"/>
              <a:gd name="connsiteY4" fmla="*/ 4837959 h 4837959"/>
              <a:gd name="connsiteX5" fmla="*/ 28 w 4837228"/>
              <a:gd name="connsiteY5" fmla="*/ 75783 h 4837959"/>
              <a:gd name="connsiteX6" fmla="*/ 11096 w 4837228"/>
              <a:gd name="connsiteY6" fmla="*/ 20115 h 4837959"/>
              <a:gd name="connsiteX0" fmla="*/ 11096 w 4837228"/>
              <a:gd name="connsiteY0" fmla="*/ 19932 h 4837776"/>
              <a:gd name="connsiteX1" fmla="*/ 68428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75600 h 4837776"/>
              <a:gd name="connsiteX6" fmla="*/ 11096 w 4837228"/>
              <a:gd name="connsiteY6" fmla="*/ 19932 h 4837776"/>
              <a:gd name="connsiteX0" fmla="*/ 11096 w 4837228"/>
              <a:gd name="connsiteY0" fmla="*/ 20845 h 4838689"/>
              <a:gd name="connsiteX1" fmla="*/ 68428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76513 h 4838689"/>
              <a:gd name="connsiteX6" fmla="*/ 11096 w 4837228"/>
              <a:gd name="connsiteY6" fmla="*/ 20845 h 4838689"/>
              <a:gd name="connsiteX0" fmla="*/ 11096 w 4837228"/>
              <a:gd name="connsiteY0" fmla="*/ 20845 h 4838689"/>
              <a:gd name="connsiteX1" fmla="*/ 68428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20845 h 4838689"/>
              <a:gd name="connsiteX1" fmla="*/ 180347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20845 h 4838689"/>
              <a:gd name="connsiteX1" fmla="*/ 173203 w 4837228"/>
              <a:gd name="connsiteY1" fmla="*/ 913 h 4838689"/>
              <a:gd name="connsiteX2" fmla="*/ 4837228 w 4837228"/>
              <a:gd name="connsiteY2" fmla="*/ 1513 h 4838689"/>
              <a:gd name="connsiteX3" fmla="*/ 4837228 w 4837228"/>
              <a:gd name="connsiteY3" fmla="*/ 4838689 h 4838689"/>
              <a:gd name="connsiteX4" fmla="*/ 51 w 4837228"/>
              <a:gd name="connsiteY4" fmla="*/ 4838689 h 4838689"/>
              <a:gd name="connsiteX5" fmla="*/ 28 w 4837228"/>
              <a:gd name="connsiteY5" fmla="*/ 147951 h 4838689"/>
              <a:gd name="connsiteX6" fmla="*/ 11096 w 4837228"/>
              <a:gd name="connsiteY6" fmla="*/ 20845 h 4838689"/>
              <a:gd name="connsiteX0" fmla="*/ 11096 w 4837228"/>
              <a:gd name="connsiteY0" fmla="*/ 19932 h 4837776"/>
              <a:gd name="connsiteX1" fmla="*/ 173203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147038 h 4837776"/>
              <a:gd name="connsiteX6" fmla="*/ 11096 w 4837228"/>
              <a:gd name="connsiteY6" fmla="*/ 19932 h 4837776"/>
              <a:gd name="connsiteX0" fmla="*/ 11096 w 4837228"/>
              <a:gd name="connsiteY0" fmla="*/ 19932 h 4837776"/>
              <a:gd name="connsiteX1" fmla="*/ 173203 w 4837228"/>
              <a:gd name="connsiteY1" fmla="*/ 0 h 4837776"/>
              <a:gd name="connsiteX2" fmla="*/ 4837228 w 4837228"/>
              <a:gd name="connsiteY2" fmla="*/ 600 h 4837776"/>
              <a:gd name="connsiteX3" fmla="*/ 4837228 w 4837228"/>
              <a:gd name="connsiteY3" fmla="*/ 4837776 h 4837776"/>
              <a:gd name="connsiteX4" fmla="*/ 51 w 4837228"/>
              <a:gd name="connsiteY4" fmla="*/ 4837776 h 4837776"/>
              <a:gd name="connsiteX5" fmla="*/ 28 w 4837228"/>
              <a:gd name="connsiteY5" fmla="*/ 147038 h 4837776"/>
              <a:gd name="connsiteX6" fmla="*/ 11096 w 4837228"/>
              <a:gd name="connsiteY6" fmla="*/ 19932 h 4837776"/>
              <a:gd name="connsiteX0" fmla="*/ 7746 w 4838641"/>
              <a:gd name="connsiteY0" fmla="*/ 10976 h 4838345"/>
              <a:gd name="connsiteX1" fmla="*/ 174616 w 4838641"/>
              <a:gd name="connsiteY1" fmla="*/ 569 h 4838345"/>
              <a:gd name="connsiteX2" fmla="*/ 4838641 w 4838641"/>
              <a:gd name="connsiteY2" fmla="*/ 1169 h 4838345"/>
              <a:gd name="connsiteX3" fmla="*/ 4838641 w 4838641"/>
              <a:gd name="connsiteY3" fmla="*/ 4838345 h 4838345"/>
              <a:gd name="connsiteX4" fmla="*/ 1464 w 4838641"/>
              <a:gd name="connsiteY4" fmla="*/ 4838345 h 4838345"/>
              <a:gd name="connsiteX5" fmla="*/ 1441 w 4838641"/>
              <a:gd name="connsiteY5" fmla="*/ 147607 h 4838345"/>
              <a:gd name="connsiteX6" fmla="*/ 7746 w 4838641"/>
              <a:gd name="connsiteY6" fmla="*/ 10976 h 4838345"/>
              <a:gd name="connsiteX0" fmla="*/ 7746 w 4838641"/>
              <a:gd name="connsiteY0" fmla="*/ 13638 h 4841007"/>
              <a:gd name="connsiteX1" fmla="*/ 174616 w 4838641"/>
              <a:gd name="connsiteY1" fmla="*/ 3231 h 4841007"/>
              <a:gd name="connsiteX2" fmla="*/ 4838641 w 4838641"/>
              <a:gd name="connsiteY2" fmla="*/ 3831 h 4841007"/>
              <a:gd name="connsiteX3" fmla="*/ 4838641 w 4838641"/>
              <a:gd name="connsiteY3" fmla="*/ 4841007 h 4841007"/>
              <a:gd name="connsiteX4" fmla="*/ 1464 w 4838641"/>
              <a:gd name="connsiteY4" fmla="*/ 4841007 h 4841007"/>
              <a:gd name="connsiteX5" fmla="*/ 1441 w 4838641"/>
              <a:gd name="connsiteY5" fmla="*/ 150269 h 4841007"/>
              <a:gd name="connsiteX6" fmla="*/ 7746 w 4838641"/>
              <a:gd name="connsiteY6" fmla="*/ 13638 h 4841007"/>
              <a:gd name="connsiteX0" fmla="*/ 25355 w 4837200"/>
              <a:gd name="connsiteY0" fmla="*/ 31838 h 4837776"/>
              <a:gd name="connsiteX1" fmla="*/ 173175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147038 h 4837776"/>
              <a:gd name="connsiteX6" fmla="*/ 25355 w 4837200"/>
              <a:gd name="connsiteY6" fmla="*/ 31838 h 4837776"/>
              <a:gd name="connsiteX0" fmla="*/ 25355 w 4837200"/>
              <a:gd name="connsiteY0" fmla="*/ 31838 h 4837776"/>
              <a:gd name="connsiteX1" fmla="*/ 173175 w 4837200"/>
              <a:gd name="connsiteY1" fmla="*/ 0 h 4837776"/>
              <a:gd name="connsiteX2" fmla="*/ 4837200 w 4837200"/>
              <a:gd name="connsiteY2" fmla="*/ 600 h 4837776"/>
              <a:gd name="connsiteX3" fmla="*/ 4837200 w 4837200"/>
              <a:gd name="connsiteY3" fmla="*/ 4837776 h 4837776"/>
              <a:gd name="connsiteX4" fmla="*/ 23 w 4837200"/>
              <a:gd name="connsiteY4" fmla="*/ 4837776 h 4837776"/>
              <a:gd name="connsiteX5" fmla="*/ 0 w 4837200"/>
              <a:gd name="connsiteY5" fmla="*/ 147038 h 4837776"/>
              <a:gd name="connsiteX6" fmla="*/ 25355 w 4837200"/>
              <a:gd name="connsiteY6" fmla="*/ 31838 h 4837776"/>
              <a:gd name="connsiteX0" fmla="*/ 25355 w 4837200"/>
              <a:gd name="connsiteY0" fmla="*/ 32525 h 4838463"/>
              <a:gd name="connsiteX1" fmla="*/ 173175 w 4837200"/>
              <a:gd name="connsiteY1" fmla="*/ 687 h 4838463"/>
              <a:gd name="connsiteX2" fmla="*/ 4837200 w 4837200"/>
              <a:gd name="connsiteY2" fmla="*/ 1287 h 4838463"/>
              <a:gd name="connsiteX3" fmla="*/ 4837200 w 4837200"/>
              <a:gd name="connsiteY3" fmla="*/ 4838463 h 4838463"/>
              <a:gd name="connsiteX4" fmla="*/ 23 w 4837200"/>
              <a:gd name="connsiteY4" fmla="*/ 4838463 h 4838463"/>
              <a:gd name="connsiteX5" fmla="*/ 0 w 4837200"/>
              <a:gd name="connsiteY5" fmla="*/ 147725 h 4838463"/>
              <a:gd name="connsiteX6" fmla="*/ 25355 w 4837200"/>
              <a:gd name="connsiteY6" fmla="*/ 32525 h 4838463"/>
              <a:gd name="connsiteX0" fmla="*/ 25491 w 4837336"/>
              <a:gd name="connsiteY0" fmla="*/ 32525 h 4838463"/>
              <a:gd name="connsiteX1" fmla="*/ 173311 w 4837336"/>
              <a:gd name="connsiteY1" fmla="*/ 687 h 4838463"/>
              <a:gd name="connsiteX2" fmla="*/ 4837336 w 4837336"/>
              <a:gd name="connsiteY2" fmla="*/ 1287 h 4838463"/>
              <a:gd name="connsiteX3" fmla="*/ 4837336 w 4837336"/>
              <a:gd name="connsiteY3" fmla="*/ 4838463 h 4838463"/>
              <a:gd name="connsiteX4" fmla="*/ 159 w 4837336"/>
              <a:gd name="connsiteY4" fmla="*/ 4838463 h 4838463"/>
              <a:gd name="connsiteX5" fmla="*/ 136 w 4837336"/>
              <a:gd name="connsiteY5" fmla="*/ 147725 h 4838463"/>
              <a:gd name="connsiteX6" fmla="*/ 25491 w 4837336"/>
              <a:gd name="connsiteY6" fmla="*/ 32525 h 48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7336" h="4838463">
                <a:moveTo>
                  <a:pt x="25491" y="32525"/>
                </a:moveTo>
                <a:cubicBezTo>
                  <a:pt x="69396" y="-10015"/>
                  <a:pt x="93234" y="1837"/>
                  <a:pt x="173311" y="687"/>
                </a:cubicBezTo>
                <a:lnTo>
                  <a:pt x="4837336" y="1287"/>
                </a:lnTo>
                <a:lnTo>
                  <a:pt x="4837336" y="4838463"/>
                </a:lnTo>
                <a:lnTo>
                  <a:pt x="159" y="4838463"/>
                </a:lnTo>
                <a:cubicBezTo>
                  <a:pt x="151" y="3251071"/>
                  <a:pt x="144" y="1735117"/>
                  <a:pt x="136" y="147725"/>
                </a:cubicBezTo>
                <a:cubicBezTo>
                  <a:pt x="144" y="82244"/>
                  <a:pt x="-3432" y="64668"/>
                  <a:pt x="25491" y="32525"/>
                </a:cubicBezTo>
                <a:close/>
              </a:path>
            </a:pathLst>
          </a:custGeom>
        </p:spPr>
        <p:txBody>
          <a:bodyPr/>
          <a:lstStyle/>
          <a:p>
            <a:r>
              <a:rPr lang="en-US" dirty="0"/>
              <a:t>Click icon to add picture</a:t>
            </a:r>
          </a:p>
        </p:txBody>
      </p:sp>
      <p:cxnSp>
        <p:nvCxnSpPr>
          <p:cNvPr id="14" name="Straight Connector 13">
            <a:extLst>
              <a:ext uri="{FF2B5EF4-FFF2-40B4-BE49-F238E27FC236}">
                <a16:creationId xmlns:a16="http://schemas.microsoft.com/office/drawing/2014/main" id="{629A7FC6-57FE-46FF-B35F-4EB51DA0BD4C}"/>
              </a:ext>
            </a:extLst>
          </p:cNvPr>
          <p:cNvCxnSpPr>
            <a:cxnSpLocks/>
          </p:cNvCxnSpPr>
          <p:nvPr userDrawn="1"/>
        </p:nvCxnSpPr>
        <p:spPr>
          <a:xfrm>
            <a:off x="1033153" y="1871272"/>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Footer Placeholder 4">
            <a:extLst>
              <a:ext uri="{FF2B5EF4-FFF2-40B4-BE49-F238E27FC236}">
                <a16:creationId xmlns:a16="http://schemas.microsoft.com/office/drawing/2014/main" id="{5225FE41-7881-4996-AAA9-47B90019E908}"/>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7" name="Slide Number Placeholder 5">
            <a:extLst>
              <a:ext uri="{FF2B5EF4-FFF2-40B4-BE49-F238E27FC236}">
                <a16:creationId xmlns:a16="http://schemas.microsoft.com/office/drawing/2014/main" id="{017CC723-0938-4A96-A0FD-00FA4717D6CB}"/>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8" name="Straight Connector 17">
            <a:extLst>
              <a:ext uri="{FF2B5EF4-FFF2-40B4-BE49-F238E27FC236}">
                <a16:creationId xmlns:a16="http://schemas.microsoft.com/office/drawing/2014/main" id="{8390046E-B377-4F0D-B82C-A7035054D3C6}"/>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10;&#10;Description automatically generated">
            <a:extLst>
              <a:ext uri="{FF2B5EF4-FFF2-40B4-BE49-F238E27FC236}">
                <a16:creationId xmlns:a16="http://schemas.microsoft.com/office/drawing/2014/main" id="{09448608-89AC-BE9E-9499-E3ABB4FD6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426016581"/>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Righ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35C0DBA-B958-984A-8540-551D3604D6D8}"/>
              </a:ext>
            </a:extLst>
          </p:cNvPr>
          <p:cNvSpPr>
            <a:spLocks noGrp="1"/>
          </p:cNvSpPr>
          <p:nvPr>
            <p:ph type="title"/>
          </p:nvPr>
        </p:nvSpPr>
        <p:spPr>
          <a:xfrm>
            <a:off x="6232169" y="999068"/>
            <a:ext cx="4876800" cy="645284"/>
          </a:xfrm>
          <a:prstGeom prst="rect">
            <a:avLst/>
          </a:prstGeom>
        </p:spPr>
        <p:txBody>
          <a:bodyPr lIns="0" tIns="0" rIns="0" bIns="0" anchor="b"/>
          <a:lstStyle>
            <a:lvl1pPr>
              <a:defRPr>
                <a:solidFill>
                  <a:schemeClr val="bg1"/>
                </a:solidFill>
              </a:defRPr>
            </a:lvl1pPr>
          </a:lstStyle>
          <a:p>
            <a:r>
              <a:rPr lang="en-US" dirty="0"/>
              <a:t>Click to edit Master title style</a:t>
            </a:r>
          </a:p>
        </p:txBody>
      </p:sp>
      <p:sp>
        <p:nvSpPr>
          <p:cNvPr id="25" name="Content Placeholder 2">
            <a:extLst>
              <a:ext uri="{FF2B5EF4-FFF2-40B4-BE49-F238E27FC236}">
                <a16:creationId xmlns:a16="http://schemas.microsoft.com/office/drawing/2014/main" id="{0C9ECF50-A899-D84A-8DA7-545D7B1945C4}"/>
              </a:ext>
            </a:extLst>
          </p:cNvPr>
          <p:cNvSpPr>
            <a:spLocks noGrp="1"/>
          </p:cNvSpPr>
          <p:nvPr>
            <p:ph sz="half" idx="1"/>
          </p:nvPr>
        </p:nvSpPr>
        <p:spPr>
          <a:xfrm>
            <a:off x="6232169" y="2286003"/>
            <a:ext cx="4876800" cy="3568696"/>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cxnSp>
        <p:nvCxnSpPr>
          <p:cNvPr id="14" name="Straight Connector 13">
            <a:extLst>
              <a:ext uri="{FF2B5EF4-FFF2-40B4-BE49-F238E27FC236}">
                <a16:creationId xmlns:a16="http://schemas.microsoft.com/office/drawing/2014/main" id="{629A7FC6-57FE-46FF-B35F-4EB51DA0BD4C}"/>
              </a:ext>
            </a:extLst>
          </p:cNvPr>
          <p:cNvCxnSpPr>
            <a:cxnSpLocks/>
          </p:cNvCxnSpPr>
          <p:nvPr userDrawn="1"/>
        </p:nvCxnSpPr>
        <p:spPr>
          <a:xfrm>
            <a:off x="6236622" y="1871272"/>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Footer Placeholder 4">
            <a:extLst>
              <a:ext uri="{FF2B5EF4-FFF2-40B4-BE49-F238E27FC236}">
                <a16:creationId xmlns:a16="http://schemas.microsoft.com/office/drawing/2014/main" id="{5225FE41-7881-4996-AAA9-47B90019E908}"/>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7" name="Slide Number Placeholder 5">
            <a:extLst>
              <a:ext uri="{FF2B5EF4-FFF2-40B4-BE49-F238E27FC236}">
                <a16:creationId xmlns:a16="http://schemas.microsoft.com/office/drawing/2014/main" id="{017CC723-0938-4A96-A0FD-00FA4717D6CB}"/>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8" name="Straight Connector 17">
            <a:extLst>
              <a:ext uri="{FF2B5EF4-FFF2-40B4-BE49-F238E27FC236}">
                <a16:creationId xmlns:a16="http://schemas.microsoft.com/office/drawing/2014/main" id="{8390046E-B377-4F0D-B82C-A7035054D3C6}"/>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F97C9D5B-9601-42CD-8221-C53281D8CE3B}"/>
              </a:ext>
            </a:extLst>
          </p:cNvPr>
          <p:cNvSpPr>
            <a:spLocks noGrp="1"/>
          </p:cNvSpPr>
          <p:nvPr>
            <p:ph type="pic" sz="quarter" idx="10"/>
          </p:nvPr>
        </p:nvSpPr>
        <p:spPr>
          <a:xfrm>
            <a:off x="0" y="990600"/>
            <a:ext cx="4837176" cy="4837176"/>
          </a:xfrm>
          <a:prstGeom prst="round1Rect">
            <a:avLst>
              <a:gd name="adj" fmla="val 1716"/>
            </a:avLst>
          </a:prstGeom>
        </p:spPr>
        <p:txBody>
          <a:bodyPr/>
          <a:lstStyle/>
          <a:p>
            <a:r>
              <a:rPr lang="en-US" dirty="0"/>
              <a:t>Click icon to add picture</a:t>
            </a:r>
          </a:p>
        </p:txBody>
      </p:sp>
      <p:pic>
        <p:nvPicPr>
          <p:cNvPr id="12" name="Picture 11" descr="Graphical user interface, text&#10;&#10;Description automatically generated">
            <a:extLst>
              <a:ext uri="{FF2B5EF4-FFF2-40B4-BE49-F238E27FC236}">
                <a16:creationId xmlns:a16="http://schemas.microsoft.com/office/drawing/2014/main" id="{4546D4D0-436F-A5F7-1EC1-14EE50EA0B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301456154"/>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Graph ">
    <p:spTree>
      <p:nvGrpSpPr>
        <p:cNvPr id="1" name=""/>
        <p:cNvGrpSpPr/>
        <p:nvPr/>
      </p:nvGrpSpPr>
      <p:grpSpPr>
        <a:xfrm>
          <a:off x="0" y="0"/>
          <a:ext cx="0" cy="0"/>
          <a:chOff x="0" y="0"/>
          <a:chExt cx="0" cy="0"/>
        </a:xfrm>
      </p:grpSpPr>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195688"/>
            <a:ext cx="9145155" cy="3164926"/>
          </a:xfrm>
          <a:prstGeom prst="rect">
            <a:avLst/>
          </a:prstGeom>
        </p:spPr>
        <p:txBody>
          <a:bodyPr/>
          <a:lstStyle>
            <a:lvl1pPr>
              <a:defRPr>
                <a:solidFill>
                  <a:schemeClr val="bg1"/>
                </a:solidFill>
              </a:defRPr>
            </a:lvl1pPr>
          </a:lstStyle>
          <a:p>
            <a:r>
              <a:rPr lang="en-US"/>
              <a:t>Click icon to add chart</a:t>
            </a:r>
            <a:endParaRPr lang="en-US" dirty="0"/>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bg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3955835E-96E0-4E18-A4CB-F366FE94F407}"/>
              </a:ext>
            </a:extLst>
          </p:cNvPr>
          <p:cNvCxnSpPr>
            <a:cxnSpLocks/>
          </p:cNvCxnSpPr>
          <p:nvPr userDrawn="1"/>
        </p:nvCxnSpPr>
        <p:spPr>
          <a:xfrm>
            <a:off x="1033153" y="1780960"/>
            <a:ext cx="1942803"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20" name="Footer Placeholder 4">
            <a:extLst>
              <a:ext uri="{FF2B5EF4-FFF2-40B4-BE49-F238E27FC236}">
                <a16:creationId xmlns:a16="http://schemas.microsoft.com/office/drawing/2014/main" id="{D97107E4-2ACF-4794-8BCF-22B87D4860B2}"/>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1" name="Slide Number Placeholder 5">
            <a:extLst>
              <a:ext uri="{FF2B5EF4-FFF2-40B4-BE49-F238E27FC236}">
                <a16:creationId xmlns:a16="http://schemas.microsoft.com/office/drawing/2014/main" id="{AF431858-F8D7-4016-9329-80E465DB6FD1}"/>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2" name="Straight Connector 21">
            <a:extLst>
              <a:ext uri="{FF2B5EF4-FFF2-40B4-BE49-F238E27FC236}">
                <a16:creationId xmlns:a16="http://schemas.microsoft.com/office/drawing/2014/main" id="{3F34ACA3-DD1E-4825-9B33-7FDBA2C8B88B}"/>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10;&#10;Description automatically generated">
            <a:extLst>
              <a:ext uri="{FF2B5EF4-FFF2-40B4-BE49-F238E27FC236}">
                <a16:creationId xmlns:a16="http://schemas.microsoft.com/office/drawing/2014/main" id="{9030BC47-E8F2-674A-9DB8-A4F2073041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3324333459"/>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6" pos="63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Graph Dark">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2B233360-1081-4AAA-8165-4D1851AC5266}"/>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dirty="0"/>
          </a:p>
        </p:txBody>
      </p:sp>
      <p:sp>
        <p:nvSpPr>
          <p:cNvPr id="10" name="Chart Placeholder 3">
            <a:extLst>
              <a:ext uri="{FF2B5EF4-FFF2-40B4-BE49-F238E27FC236}">
                <a16:creationId xmlns:a16="http://schemas.microsoft.com/office/drawing/2014/main" id="{FCB9F5CF-0F1D-284B-B997-AC308FED47B9}"/>
              </a:ext>
            </a:extLst>
          </p:cNvPr>
          <p:cNvSpPr>
            <a:spLocks noGrp="1"/>
          </p:cNvSpPr>
          <p:nvPr>
            <p:ph type="chart" sz="quarter" idx="11"/>
          </p:nvPr>
        </p:nvSpPr>
        <p:spPr>
          <a:xfrm>
            <a:off x="951345" y="2195688"/>
            <a:ext cx="9145155" cy="3164926"/>
          </a:xfrm>
          <a:prstGeom prst="rect">
            <a:avLst/>
          </a:prstGeom>
        </p:spPr>
        <p:txBody>
          <a:bodyPr/>
          <a:lstStyle>
            <a:lvl1pPr>
              <a:defRPr>
                <a:solidFill>
                  <a:schemeClr val="tx1"/>
                </a:solidFill>
              </a:defRPr>
            </a:lvl1pPr>
          </a:lstStyle>
          <a:p>
            <a:r>
              <a:rPr lang="en-US"/>
              <a:t>Click icon to add chart</a:t>
            </a:r>
            <a:endParaRPr lang="en-US" dirty="0"/>
          </a:p>
        </p:txBody>
      </p:sp>
      <p:sp>
        <p:nvSpPr>
          <p:cNvPr id="11" name="Title 1">
            <a:extLst>
              <a:ext uri="{FF2B5EF4-FFF2-40B4-BE49-F238E27FC236}">
                <a16:creationId xmlns:a16="http://schemas.microsoft.com/office/drawing/2014/main" id="{A5652B48-7CDD-5645-B29B-54727CA5FFDF}"/>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3955835E-96E0-4E18-A4CB-F366FE94F407}"/>
              </a:ext>
            </a:extLst>
          </p:cNvPr>
          <p:cNvCxnSpPr>
            <a:cxnSpLocks/>
          </p:cNvCxnSpPr>
          <p:nvPr userDrawn="1"/>
        </p:nvCxnSpPr>
        <p:spPr>
          <a:xfrm>
            <a:off x="1033153" y="1780960"/>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Footer Placeholder 4">
            <a:extLst>
              <a:ext uri="{FF2B5EF4-FFF2-40B4-BE49-F238E27FC236}">
                <a16:creationId xmlns:a16="http://schemas.microsoft.com/office/drawing/2014/main" id="{D97107E4-2ACF-4794-8BCF-22B87D4860B2}"/>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1" name="Slide Number Placeholder 5">
            <a:extLst>
              <a:ext uri="{FF2B5EF4-FFF2-40B4-BE49-F238E27FC236}">
                <a16:creationId xmlns:a16="http://schemas.microsoft.com/office/drawing/2014/main" id="{AF431858-F8D7-4016-9329-80E465DB6FD1}"/>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2" name="Straight Connector 21">
            <a:extLst>
              <a:ext uri="{FF2B5EF4-FFF2-40B4-BE49-F238E27FC236}">
                <a16:creationId xmlns:a16="http://schemas.microsoft.com/office/drawing/2014/main" id="{3F34ACA3-DD1E-4825-9B33-7FDBA2C8B88B}"/>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10;&#10;Description automatically generated">
            <a:extLst>
              <a:ext uri="{FF2B5EF4-FFF2-40B4-BE49-F238E27FC236}">
                <a16:creationId xmlns:a16="http://schemas.microsoft.com/office/drawing/2014/main" id="{D040835D-42DB-3F69-4E0C-D17A8F6F7D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653965856"/>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guide id="6" pos="63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11" name="Rectangle: Single Corner Rounded 15">
            <a:extLst>
              <a:ext uri="{FF2B5EF4-FFF2-40B4-BE49-F238E27FC236}">
                <a16:creationId xmlns:a16="http://schemas.microsoft.com/office/drawing/2014/main" id="{8CC39F31-CE4D-7DE1-324F-17AB1490EC3B}"/>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tx2"/>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304344"/>
            <a:ext cx="7810500" cy="2989263"/>
          </a:xfrm>
          <a:prstGeom prst="rect">
            <a:avLst/>
          </a:prstGeom>
        </p:spPr>
        <p:txBody>
          <a:bodyPr lIns="0" tIns="0" rIns="0" bIns="0"/>
          <a:lstStyle>
            <a:lvl1pPr marL="0" indent="0">
              <a:lnSpc>
                <a:spcPct val="100000"/>
              </a:lnSpc>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solidFill>
                  <a:schemeClr val="bg1"/>
                </a:solidFill>
              </a:defRPr>
            </a:lvl1pPr>
          </a:lstStyle>
          <a:p>
            <a:r>
              <a:rPr lang="en-US" dirty="0"/>
              <a:t>“</a:t>
            </a:r>
          </a:p>
        </p:txBody>
      </p:sp>
      <p:sp>
        <p:nvSpPr>
          <p:cNvPr id="18" name="Footer Placeholder 4">
            <a:extLst>
              <a:ext uri="{FF2B5EF4-FFF2-40B4-BE49-F238E27FC236}">
                <a16:creationId xmlns:a16="http://schemas.microsoft.com/office/drawing/2014/main" id="{B529841E-0ED6-46C3-8C04-F6FB54D2E0FC}"/>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dirty="0"/>
              <a:t>IEEFA Deck Template</a:t>
            </a:r>
          </a:p>
        </p:txBody>
      </p:sp>
      <p:sp>
        <p:nvSpPr>
          <p:cNvPr id="19" name="Slide Number Placeholder 5">
            <a:extLst>
              <a:ext uri="{FF2B5EF4-FFF2-40B4-BE49-F238E27FC236}">
                <a16:creationId xmlns:a16="http://schemas.microsoft.com/office/drawing/2014/main" id="{0A505D45-FFA8-4D91-8624-932DDACFABED}"/>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0" name="Straight Connector 19">
            <a:extLst>
              <a:ext uri="{FF2B5EF4-FFF2-40B4-BE49-F238E27FC236}">
                <a16:creationId xmlns:a16="http://schemas.microsoft.com/office/drawing/2014/main" id="{CDFE2BA5-CEDC-4C9B-81DD-116D87B7F504}"/>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Graphical user interface, text&#10;&#10;Description automatically generated">
            <a:extLst>
              <a:ext uri="{FF2B5EF4-FFF2-40B4-BE49-F238E27FC236}">
                <a16:creationId xmlns:a16="http://schemas.microsoft.com/office/drawing/2014/main" id="{5DF5EDE0-7758-5489-A0A3-D0D83BC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02636643"/>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C963D81F-9622-4AC4-BBB6-E63008D01027}"/>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bg2"/>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304344"/>
            <a:ext cx="7810500" cy="2989263"/>
          </a:xfrm>
          <a:prstGeom prst="rect">
            <a:avLst/>
          </a:prstGeom>
        </p:spPr>
        <p:txBody>
          <a:bodyPr lIns="0" tIns="0" rIns="0" bIns="0"/>
          <a:lstStyle>
            <a:lvl1pPr marL="0" indent="0">
              <a:lnSpc>
                <a:spcPct val="100000"/>
              </a:lnSpc>
              <a:buNone/>
              <a:defRPr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FBA06611-233D-45FA-A146-AB9D4F4A787C}"/>
              </a:ext>
            </a:extLst>
          </p:cNvPr>
          <p:cNvSpPr>
            <a:spLocks noGrp="1"/>
          </p:cNvSpPr>
          <p:nvPr>
            <p:ph type="title" hasCustomPrompt="1"/>
          </p:nvPr>
        </p:nvSpPr>
        <p:spPr>
          <a:xfrm>
            <a:off x="771525" y="978781"/>
            <a:ext cx="1589372" cy="1325563"/>
          </a:xfrm>
          <a:prstGeom prst="rect">
            <a:avLst/>
          </a:prstGeom>
        </p:spPr>
        <p:txBody>
          <a:bodyPr/>
          <a:lstStyle>
            <a:lvl1pPr>
              <a:defRPr sz="20000">
                <a:solidFill>
                  <a:schemeClr val="tx1"/>
                </a:solidFill>
              </a:defRPr>
            </a:lvl1pPr>
          </a:lstStyle>
          <a:p>
            <a:r>
              <a:rPr lang="en-US" dirty="0"/>
              <a:t>“</a:t>
            </a:r>
          </a:p>
        </p:txBody>
      </p:sp>
      <p:sp>
        <p:nvSpPr>
          <p:cNvPr id="18" name="Footer Placeholder 4">
            <a:extLst>
              <a:ext uri="{FF2B5EF4-FFF2-40B4-BE49-F238E27FC236}">
                <a16:creationId xmlns:a16="http://schemas.microsoft.com/office/drawing/2014/main" id="{B529841E-0ED6-46C3-8C04-F6FB54D2E0FC}"/>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9" name="Slide Number Placeholder 5">
            <a:extLst>
              <a:ext uri="{FF2B5EF4-FFF2-40B4-BE49-F238E27FC236}">
                <a16:creationId xmlns:a16="http://schemas.microsoft.com/office/drawing/2014/main" id="{0A505D45-FFA8-4D91-8624-932DDACFABED}"/>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0" name="Straight Connector 19">
            <a:extLst>
              <a:ext uri="{FF2B5EF4-FFF2-40B4-BE49-F238E27FC236}">
                <a16:creationId xmlns:a16="http://schemas.microsoft.com/office/drawing/2014/main" id="{CDFE2BA5-CEDC-4C9B-81DD-116D87B7F504}"/>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Graphical user interface, text&#10;&#10;Description automatically generated">
            <a:extLst>
              <a:ext uri="{FF2B5EF4-FFF2-40B4-BE49-F238E27FC236}">
                <a16:creationId xmlns:a16="http://schemas.microsoft.com/office/drawing/2014/main" id="{7CD08BD4-42C2-D5AC-4CEC-581DA52CEE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226144542"/>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bg>
      <p:bgRef idx="1001">
        <a:schemeClr val="bg1"/>
      </p:bgRef>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D6FA74B-53F8-584F-85D3-47FB14D40E73}"/>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tx1"/>
                </a:solidFill>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6FF6FC8C-5533-4F29-BD27-14DB30B91695}"/>
              </a:ext>
            </a:extLst>
          </p:cNvPr>
          <p:cNvCxnSpPr>
            <a:cxnSpLocks/>
          </p:cNvCxnSpPr>
          <p:nvPr userDrawn="1"/>
        </p:nvCxnSpPr>
        <p:spPr>
          <a:xfrm>
            <a:off x="1033153" y="1780960"/>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Footer Placeholder 4">
            <a:extLst>
              <a:ext uri="{FF2B5EF4-FFF2-40B4-BE49-F238E27FC236}">
                <a16:creationId xmlns:a16="http://schemas.microsoft.com/office/drawing/2014/main" id="{E9C62438-693E-4366-9E15-75757669FDF5}"/>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19" name="Slide Number Placeholder 5">
            <a:extLst>
              <a:ext uri="{FF2B5EF4-FFF2-40B4-BE49-F238E27FC236}">
                <a16:creationId xmlns:a16="http://schemas.microsoft.com/office/drawing/2014/main" id="{43C00FC5-182B-48CE-81DC-F05379F8A7D5}"/>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20" name="Straight Connector 19">
            <a:extLst>
              <a:ext uri="{FF2B5EF4-FFF2-40B4-BE49-F238E27FC236}">
                <a16:creationId xmlns:a16="http://schemas.microsoft.com/office/drawing/2014/main" id="{6647C3D3-D252-4BD3-9E33-4CBFADE3BCD7}"/>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4C55DB2-2DC6-40E3-9B0D-1EDADF66FAE3}"/>
              </a:ext>
            </a:extLst>
          </p:cNvPr>
          <p:cNvSpPr>
            <a:spLocks noGrp="1"/>
          </p:cNvSpPr>
          <p:nvPr>
            <p:ph type="body" sz="quarter" idx="10"/>
          </p:nvPr>
        </p:nvSpPr>
        <p:spPr>
          <a:xfrm>
            <a:off x="945570" y="2231611"/>
            <a:ext cx="4876800" cy="3311127"/>
          </a:xfrm>
          <a:prstGeom prst="rect">
            <a:avLst/>
          </a:prstGeom>
        </p:spPr>
        <p:txBody>
          <a:bodyPr/>
          <a:lstStyle>
            <a:lvl1pPr marL="0" indent="0" algn="l">
              <a:buFont typeface="+mj-lt"/>
              <a:buNone/>
              <a:defRPr sz="1800">
                <a:solidFill>
                  <a:schemeClr val="tx1"/>
                </a:solidFill>
              </a:defRPr>
            </a:lvl1pPr>
          </a:lstStyle>
          <a:p>
            <a:pPr lvl="0"/>
            <a:r>
              <a:rPr lang="en-US" dirty="0"/>
              <a:t>Click to edit Master text styles</a:t>
            </a:r>
          </a:p>
        </p:txBody>
      </p:sp>
      <p:sp>
        <p:nvSpPr>
          <p:cNvPr id="11" name="Text Placeholder 2">
            <a:extLst>
              <a:ext uri="{FF2B5EF4-FFF2-40B4-BE49-F238E27FC236}">
                <a16:creationId xmlns:a16="http://schemas.microsoft.com/office/drawing/2014/main" id="{6888755B-5C0C-46C8-AEDE-660FB23CC8B9}"/>
              </a:ext>
            </a:extLst>
          </p:cNvPr>
          <p:cNvSpPr>
            <a:spLocks noGrp="1"/>
          </p:cNvSpPr>
          <p:nvPr>
            <p:ph type="body" sz="quarter" idx="11"/>
          </p:nvPr>
        </p:nvSpPr>
        <p:spPr>
          <a:xfrm>
            <a:off x="6165270" y="2231612"/>
            <a:ext cx="4876800" cy="3311126"/>
          </a:xfrm>
          <a:prstGeom prst="rect">
            <a:avLst/>
          </a:prstGeom>
        </p:spPr>
        <p:txBody>
          <a:bodyPr/>
          <a:lstStyle>
            <a:lvl1pPr marL="0" indent="0" algn="l">
              <a:buFont typeface="+mj-lt"/>
              <a:buNone/>
              <a:defRPr sz="1800">
                <a:solidFill>
                  <a:schemeClr val="tx1"/>
                </a:solidFill>
              </a:defRPr>
            </a:lvl1pPr>
          </a:lstStyle>
          <a:p>
            <a:pPr lvl="0"/>
            <a:r>
              <a:rPr lang="en-US" dirty="0"/>
              <a:t>Click to edit Master text styles</a:t>
            </a:r>
          </a:p>
        </p:txBody>
      </p:sp>
      <p:pic>
        <p:nvPicPr>
          <p:cNvPr id="15" name="Picture 14" descr="Graphical user interface, text&#10;&#10;Description automatically generated">
            <a:extLst>
              <a:ext uri="{FF2B5EF4-FFF2-40B4-BE49-F238E27FC236}">
                <a16:creationId xmlns:a16="http://schemas.microsoft.com/office/drawing/2014/main" id="{BB06978B-85D3-2BB7-6BE3-6D524BAC3C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1574090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Graphs">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91C010F4-E1E5-354F-9B4A-6253D3DC2F9C}"/>
              </a:ext>
            </a:extLst>
          </p:cNvPr>
          <p:cNvSpPr>
            <a:spLocks noGrp="1"/>
          </p:cNvSpPr>
          <p:nvPr>
            <p:ph sz="half" idx="2"/>
          </p:nvPr>
        </p:nvSpPr>
        <p:spPr>
          <a:xfrm>
            <a:off x="1036641" y="2954278"/>
            <a:ext cx="4868860" cy="2674724"/>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3">
            <a:extLst>
              <a:ext uri="{FF2B5EF4-FFF2-40B4-BE49-F238E27FC236}">
                <a16:creationId xmlns:a16="http://schemas.microsoft.com/office/drawing/2014/main" id="{C2F7C8C0-EB32-3C44-930E-DE05403C543A}"/>
              </a:ext>
            </a:extLst>
          </p:cNvPr>
          <p:cNvSpPr>
            <a:spLocks noGrp="1"/>
          </p:cNvSpPr>
          <p:nvPr>
            <p:ph sz="half" idx="11"/>
          </p:nvPr>
        </p:nvSpPr>
        <p:spPr>
          <a:xfrm>
            <a:off x="6285649" y="2954278"/>
            <a:ext cx="4868860" cy="2674724"/>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a:t>Click to edit Master text styles</a:t>
            </a:r>
          </a:p>
        </p:txBody>
      </p:sp>
      <p:sp>
        <p:nvSpPr>
          <p:cNvPr id="14" name="Title 1">
            <a:extLst>
              <a:ext uri="{FF2B5EF4-FFF2-40B4-BE49-F238E27FC236}">
                <a16:creationId xmlns:a16="http://schemas.microsoft.com/office/drawing/2014/main" id="{E06473F2-000A-7C44-9048-A0C0D4B652B9}"/>
              </a:ext>
            </a:extLst>
          </p:cNvPr>
          <p:cNvSpPr>
            <a:spLocks noGrp="1"/>
          </p:cNvSpPr>
          <p:nvPr>
            <p:ph type="title"/>
          </p:nvPr>
        </p:nvSpPr>
        <p:spPr>
          <a:xfrm>
            <a:off x="1028700" y="908756"/>
            <a:ext cx="7810500" cy="645284"/>
          </a:xfrm>
          <a:prstGeom prst="rect">
            <a:avLst/>
          </a:prstGeom>
        </p:spPr>
        <p:txBody>
          <a:bodyPr lIns="0" tIns="0" rIns="0" bIns="0" anchor="b"/>
          <a:lstStyle/>
          <a:p>
            <a:r>
              <a:rPr lang="en-US" dirty="0"/>
              <a:t>Click to edit Master title style</a:t>
            </a:r>
          </a:p>
        </p:txBody>
      </p:sp>
      <p:sp>
        <p:nvSpPr>
          <p:cNvPr id="23" name="Text Placeholder 4">
            <a:extLst>
              <a:ext uri="{FF2B5EF4-FFF2-40B4-BE49-F238E27FC236}">
                <a16:creationId xmlns:a16="http://schemas.microsoft.com/office/drawing/2014/main" id="{EAB7162A-656B-3447-976F-951853C325A3}"/>
              </a:ext>
            </a:extLst>
          </p:cNvPr>
          <p:cNvSpPr>
            <a:spLocks noGrp="1"/>
          </p:cNvSpPr>
          <p:nvPr>
            <p:ph type="body" sz="quarter" idx="17"/>
          </p:nvPr>
        </p:nvSpPr>
        <p:spPr>
          <a:xfrm>
            <a:off x="941616" y="2238242"/>
            <a:ext cx="4963884" cy="645284"/>
          </a:xfrm>
          <a:prstGeom prst="rect">
            <a:avLst/>
          </a:prstGeom>
        </p:spPr>
        <p:txBody>
          <a:bodyPr/>
          <a:lstStyle>
            <a:lvl1pPr>
              <a:buNone/>
              <a:defRPr sz="1800" b="1"/>
            </a:lvl1pPr>
          </a:lstStyle>
          <a:p>
            <a:pPr lvl="0"/>
            <a:r>
              <a:rPr lang="en-US"/>
              <a:t>Click to edit Master text styles</a:t>
            </a:r>
          </a:p>
        </p:txBody>
      </p:sp>
      <p:sp>
        <p:nvSpPr>
          <p:cNvPr id="24" name="Text Placeholder 4">
            <a:extLst>
              <a:ext uri="{FF2B5EF4-FFF2-40B4-BE49-F238E27FC236}">
                <a16:creationId xmlns:a16="http://schemas.microsoft.com/office/drawing/2014/main" id="{C8B98E47-9A5A-E54C-A093-86D516AAD0FB}"/>
              </a:ext>
            </a:extLst>
          </p:cNvPr>
          <p:cNvSpPr>
            <a:spLocks noGrp="1"/>
          </p:cNvSpPr>
          <p:nvPr>
            <p:ph type="body" sz="quarter" idx="18"/>
          </p:nvPr>
        </p:nvSpPr>
        <p:spPr>
          <a:xfrm>
            <a:off x="6258199" y="2238242"/>
            <a:ext cx="4868860" cy="645284"/>
          </a:xfrm>
          <a:prstGeom prst="rect">
            <a:avLst/>
          </a:prstGeom>
        </p:spPr>
        <p:txBody>
          <a:bodyPr/>
          <a:lstStyle>
            <a:lvl1pPr>
              <a:buNone/>
              <a:defRPr sz="1800" b="1"/>
            </a:lvl1pPr>
          </a:lstStyle>
          <a:p>
            <a:pPr lvl="0"/>
            <a:r>
              <a:rPr lang="en-US"/>
              <a:t>Click to edit Master text styles</a:t>
            </a:r>
          </a:p>
        </p:txBody>
      </p:sp>
      <p:cxnSp>
        <p:nvCxnSpPr>
          <p:cNvPr id="19" name="Straight Connector 18">
            <a:extLst>
              <a:ext uri="{FF2B5EF4-FFF2-40B4-BE49-F238E27FC236}">
                <a16:creationId xmlns:a16="http://schemas.microsoft.com/office/drawing/2014/main" id="{5CC64DF2-C364-4B1C-A26F-F1B74E64B511}"/>
              </a:ext>
            </a:extLst>
          </p:cNvPr>
          <p:cNvCxnSpPr>
            <a:cxnSpLocks/>
          </p:cNvCxnSpPr>
          <p:nvPr userDrawn="1"/>
        </p:nvCxnSpPr>
        <p:spPr>
          <a:xfrm>
            <a:off x="1033153" y="1780960"/>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Footer Placeholder 4">
            <a:extLst>
              <a:ext uri="{FF2B5EF4-FFF2-40B4-BE49-F238E27FC236}">
                <a16:creationId xmlns:a16="http://schemas.microsoft.com/office/drawing/2014/main" id="{56159386-8B81-42F3-83E1-1BB5DFC49089}"/>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2" name="Slide Number Placeholder 5">
            <a:extLst>
              <a:ext uri="{FF2B5EF4-FFF2-40B4-BE49-F238E27FC236}">
                <a16:creationId xmlns:a16="http://schemas.microsoft.com/office/drawing/2014/main" id="{C0D15786-B37F-423F-BDF4-762796266016}"/>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5" name="Straight Connector 24">
            <a:extLst>
              <a:ext uri="{FF2B5EF4-FFF2-40B4-BE49-F238E27FC236}">
                <a16:creationId xmlns:a16="http://schemas.microsoft.com/office/drawing/2014/main" id="{0B59C1D4-7EBA-41D5-82F2-F88A6C680F9D}"/>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Graphical user interface, text&#10;&#10;Description automatically generated">
            <a:extLst>
              <a:ext uri="{FF2B5EF4-FFF2-40B4-BE49-F238E27FC236}">
                <a16:creationId xmlns:a16="http://schemas.microsoft.com/office/drawing/2014/main" id="{2DF0E765-1A9C-F437-8D85-EE3B0FFB92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07367541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No Image">
    <p:bg>
      <p:bgPr>
        <a:solidFill>
          <a:schemeClr val="tx1"/>
        </a:solidFill>
        <a:effectLst/>
      </p:bgPr>
    </p:bg>
    <p:spTree>
      <p:nvGrpSpPr>
        <p:cNvPr id="1" name=""/>
        <p:cNvGrpSpPr/>
        <p:nvPr/>
      </p:nvGrpSpPr>
      <p:grpSpPr>
        <a:xfrm>
          <a:off x="0" y="0"/>
          <a:ext cx="0" cy="0"/>
          <a:chOff x="0" y="0"/>
          <a:chExt cx="0" cy="0"/>
        </a:xfrm>
      </p:grpSpPr>
      <p:sp>
        <p:nvSpPr>
          <p:cNvPr id="7" name="Rectangle: Single Corner Rounded 6">
            <a:extLst>
              <a:ext uri="{FF2B5EF4-FFF2-40B4-BE49-F238E27FC236}">
                <a16:creationId xmlns:a16="http://schemas.microsoft.com/office/drawing/2014/main" id="{A648E821-730C-4443-B627-C50A45EFA606}"/>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bg2"/>
          </a:solidFill>
          <a:ln>
            <a:noFill/>
          </a:ln>
        </p:spPr>
        <p:txBody>
          <a:bodyPr rot="0" vert="horz" wrap="square" lIns="91440" tIns="45720" rIns="91440" bIns="45720" anchor="t" anchorCtr="0" upright="1">
            <a:noAutofit/>
          </a:bodyPr>
          <a:lstStyle/>
          <a:p>
            <a:endParaRPr lang="en-US" dirty="0"/>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4159793"/>
            <a:ext cx="272109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hasCustomPrompt="1"/>
          </p:nvPr>
        </p:nvSpPr>
        <p:spPr>
          <a:xfrm>
            <a:off x="1033153" y="4728131"/>
            <a:ext cx="7806047" cy="281164"/>
          </a:xfrm>
          <a:prstGeom prst="rect">
            <a:avLst/>
          </a:prstGeom>
        </p:spPr>
        <p:txBody>
          <a:bodyPr lIns="0" tIns="0" rIns="0" bIns="0"/>
          <a:lstStyle>
            <a:lvl1pPr marL="0" indent="0">
              <a:buNone/>
              <a:defRPr sz="1600">
                <a:solidFill>
                  <a:schemeClr val="tx1"/>
                </a:solidFill>
              </a:defRPr>
            </a:lvl1pPr>
          </a:lstStyle>
          <a:p>
            <a:pPr lvl="0"/>
            <a:r>
              <a:rPr lang="en-US" dirty="0"/>
              <a:t>Click to edit date and attributions </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3" y="1656344"/>
            <a:ext cx="7805737" cy="2113466"/>
          </a:xfrm>
          <a:prstGeom prst="rect">
            <a:avLst/>
          </a:prstGeom>
        </p:spPr>
        <p:txBody>
          <a:bodyPr anchor="b"/>
          <a:lstStyle>
            <a:lvl1pPr>
              <a:defRPr sz="6000">
                <a:solidFill>
                  <a:schemeClr val="tx1"/>
                </a:solidFill>
              </a:defRPr>
            </a:lvl1pPr>
          </a:lstStyle>
          <a:p>
            <a:r>
              <a:rPr lang="en-US" dirty="0"/>
              <a:t>Click to edit Master title style</a:t>
            </a:r>
          </a:p>
        </p:txBody>
      </p:sp>
      <p:sp>
        <p:nvSpPr>
          <p:cNvPr id="9" name="Footer Placeholder 4">
            <a:extLst>
              <a:ext uri="{FF2B5EF4-FFF2-40B4-BE49-F238E27FC236}">
                <a16:creationId xmlns:a16="http://schemas.microsoft.com/office/drawing/2014/main" id="{8DEED2FE-4CB4-44AF-AFCD-C1967527F7B6}"/>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0" name="Slide Number Placeholder 5">
            <a:extLst>
              <a:ext uri="{FF2B5EF4-FFF2-40B4-BE49-F238E27FC236}">
                <a16:creationId xmlns:a16="http://schemas.microsoft.com/office/drawing/2014/main" id="{2F3B87B5-1E8C-4210-B54B-14BC33F34608}"/>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1" name="Straight Connector 10">
            <a:extLst>
              <a:ext uri="{FF2B5EF4-FFF2-40B4-BE49-F238E27FC236}">
                <a16:creationId xmlns:a16="http://schemas.microsoft.com/office/drawing/2014/main" id="{69756DF4-5366-44AD-92FC-E364D8121C9C}"/>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a:extLst>
              <a:ext uri="{FF2B5EF4-FFF2-40B4-BE49-F238E27FC236}">
                <a16:creationId xmlns:a16="http://schemas.microsoft.com/office/drawing/2014/main" id="{D5D825F9-F2AB-4DCA-99DC-2612EE1FA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313" y="672088"/>
            <a:ext cx="3810003" cy="700088"/>
          </a:xfrm>
          <a:prstGeom prst="rect">
            <a:avLst/>
          </a:prstGeom>
        </p:spPr>
      </p:pic>
      <p:pic>
        <p:nvPicPr>
          <p:cNvPr id="15" name="Picture 14" descr="Graphical user interface, text&#10;&#10;Description automatically generated">
            <a:extLst>
              <a:ext uri="{FF2B5EF4-FFF2-40B4-BE49-F238E27FC236}">
                <a16:creationId xmlns:a16="http://schemas.microsoft.com/office/drawing/2014/main" id="{EF463A7D-4692-FE36-3F29-155B88B05B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02710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2476683E-62F2-7746-A136-3A729C70D88C}"/>
              </a:ext>
            </a:extLst>
          </p:cNvPr>
          <p:cNvSpPr>
            <a:spLocks noGrp="1"/>
          </p:cNvSpPr>
          <p:nvPr>
            <p:ph sz="half" idx="2"/>
          </p:nvPr>
        </p:nvSpPr>
        <p:spPr>
          <a:xfrm>
            <a:off x="1036641" y="2954278"/>
            <a:ext cx="3078159" cy="2434671"/>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7" name="Content Placeholder 3">
            <a:extLst>
              <a:ext uri="{FF2B5EF4-FFF2-40B4-BE49-F238E27FC236}">
                <a16:creationId xmlns:a16="http://schemas.microsoft.com/office/drawing/2014/main" id="{5EF5BDE3-656A-414E-BE18-702CA738A9D2}"/>
              </a:ext>
            </a:extLst>
          </p:cNvPr>
          <p:cNvSpPr>
            <a:spLocks noGrp="1"/>
          </p:cNvSpPr>
          <p:nvPr>
            <p:ph sz="half" idx="11"/>
          </p:nvPr>
        </p:nvSpPr>
        <p:spPr>
          <a:xfrm>
            <a:off x="8039099" y="2962378"/>
            <a:ext cx="3115409" cy="2414445"/>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19" name="Content Placeholder 3">
            <a:extLst>
              <a:ext uri="{FF2B5EF4-FFF2-40B4-BE49-F238E27FC236}">
                <a16:creationId xmlns:a16="http://schemas.microsoft.com/office/drawing/2014/main" id="{0EAADDF0-090D-2C4F-BE2D-160C2C550298}"/>
              </a:ext>
            </a:extLst>
          </p:cNvPr>
          <p:cNvSpPr>
            <a:spLocks noGrp="1"/>
          </p:cNvSpPr>
          <p:nvPr>
            <p:ph sz="half" idx="13"/>
          </p:nvPr>
        </p:nvSpPr>
        <p:spPr>
          <a:xfrm>
            <a:off x="4539760" y="2954278"/>
            <a:ext cx="3115409" cy="2424558"/>
          </a:xfrm>
          <a:prstGeom prst="rect">
            <a:avLst/>
          </a:prstGeom>
        </p:spPr>
        <p:txBody>
          <a:bodyPr lIns="0" tIns="0" rIns="0" bIns="0" anchor="t" anchorCtr="0"/>
          <a:lstStyle>
            <a:lvl1pPr marL="285750" indent="-285750">
              <a:buFont typeface="Wingdings" pitchFamily="2" charset="2"/>
              <a:buChar char="§"/>
              <a:defRPr sz="1800"/>
            </a:lvl1pPr>
            <a:lvl2pPr>
              <a:defRPr sz="1600"/>
            </a:lvl2pPr>
            <a:lvl3pPr>
              <a:defRPr sz="1600"/>
            </a:lvl3pPr>
            <a:lvl4pPr>
              <a:defRPr sz="1600"/>
            </a:lvl4pPr>
            <a:lvl5pPr>
              <a:defRPr sz="1600"/>
            </a:lvl5pPr>
          </a:lstStyle>
          <a:p>
            <a:pPr lvl="0"/>
            <a:r>
              <a:rPr lang="en-US" dirty="0"/>
              <a:t>Click to edit Master text styles</a:t>
            </a:r>
          </a:p>
        </p:txBody>
      </p:sp>
      <p:sp>
        <p:nvSpPr>
          <p:cNvPr id="20" name="Title 1">
            <a:extLst>
              <a:ext uri="{FF2B5EF4-FFF2-40B4-BE49-F238E27FC236}">
                <a16:creationId xmlns:a16="http://schemas.microsoft.com/office/drawing/2014/main" id="{3E0EAFBC-DE77-7648-95EC-91DDA529FAD9}"/>
              </a:ext>
            </a:extLst>
          </p:cNvPr>
          <p:cNvSpPr>
            <a:spLocks noGrp="1"/>
          </p:cNvSpPr>
          <p:nvPr>
            <p:ph type="title"/>
          </p:nvPr>
        </p:nvSpPr>
        <p:spPr>
          <a:xfrm>
            <a:off x="1028700" y="908756"/>
            <a:ext cx="7810500" cy="645284"/>
          </a:xfrm>
          <a:prstGeom prst="rect">
            <a:avLst/>
          </a:prstGeom>
        </p:spPr>
        <p:txBody>
          <a:bodyPr lIns="0" tIns="0" rIns="0" bIns="0" anchor="b"/>
          <a:lstStyle/>
          <a:p>
            <a:r>
              <a:rPr lang="en-US" dirty="0"/>
              <a:t>Click to edit Master title style</a:t>
            </a:r>
          </a:p>
        </p:txBody>
      </p:sp>
      <p:sp>
        <p:nvSpPr>
          <p:cNvPr id="26" name="Text Placeholder 4">
            <a:extLst>
              <a:ext uri="{FF2B5EF4-FFF2-40B4-BE49-F238E27FC236}">
                <a16:creationId xmlns:a16="http://schemas.microsoft.com/office/drawing/2014/main" id="{B4BD319C-69C3-3D46-977C-F80FD35E3C6C}"/>
              </a:ext>
            </a:extLst>
          </p:cNvPr>
          <p:cNvSpPr>
            <a:spLocks noGrp="1"/>
          </p:cNvSpPr>
          <p:nvPr>
            <p:ph type="body" sz="quarter" idx="17"/>
          </p:nvPr>
        </p:nvSpPr>
        <p:spPr>
          <a:xfrm>
            <a:off x="941616" y="2238242"/>
            <a:ext cx="3173184" cy="645284"/>
          </a:xfrm>
          <a:prstGeom prst="rect">
            <a:avLst/>
          </a:prstGeom>
        </p:spPr>
        <p:txBody>
          <a:bodyPr/>
          <a:lstStyle>
            <a:lvl1pPr>
              <a:buNone/>
              <a:defRPr sz="1800" b="1">
                <a:latin typeface="+mj-lt"/>
              </a:defRPr>
            </a:lvl1pPr>
          </a:lstStyle>
          <a:p>
            <a:pPr lvl="0"/>
            <a:r>
              <a:rPr lang="en-US" dirty="0"/>
              <a:t>Click to edit Master text styles</a:t>
            </a:r>
          </a:p>
        </p:txBody>
      </p:sp>
      <p:sp>
        <p:nvSpPr>
          <p:cNvPr id="27" name="Text Placeholder 4">
            <a:extLst>
              <a:ext uri="{FF2B5EF4-FFF2-40B4-BE49-F238E27FC236}">
                <a16:creationId xmlns:a16="http://schemas.microsoft.com/office/drawing/2014/main" id="{4F6FB95E-AD0D-3843-8241-AB907F5915CC}"/>
              </a:ext>
            </a:extLst>
          </p:cNvPr>
          <p:cNvSpPr>
            <a:spLocks noGrp="1"/>
          </p:cNvSpPr>
          <p:nvPr>
            <p:ph type="body" sz="quarter" idx="18"/>
          </p:nvPr>
        </p:nvSpPr>
        <p:spPr>
          <a:xfrm>
            <a:off x="4466252" y="2238242"/>
            <a:ext cx="3115409" cy="645284"/>
          </a:xfrm>
          <a:prstGeom prst="rect">
            <a:avLst/>
          </a:prstGeom>
        </p:spPr>
        <p:txBody>
          <a:bodyPr/>
          <a:lstStyle>
            <a:lvl1pPr>
              <a:buNone/>
              <a:defRPr sz="1800" b="1">
                <a:latin typeface="+mj-lt"/>
              </a:defRPr>
            </a:lvl1pPr>
          </a:lstStyle>
          <a:p>
            <a:pPr lvl="0"/>
            <a:r>
              <a:rPr lang="en-US"/>
              <a:t>Click to edit Master text styles</a:t>
            </a:r>
          </a:p>
        </p:txBody>
      </p:sp>
      <p:sp>
        <p:nvSpPr>
          <p:cNvPr id="28" name="Text Placeholder 4">
            <a:extLst>
              <a:ext uri="{FF2B5EF4-FFF2-40B4-BE49-F238E27FC236}">
                <a16:creationId xmlns:a16="http://schemas.microsoft.com/office/drawing/2014/main" id="{CC85BB87-C622-304F-9F58-8716188AA54B}"/>
              </a:ext>
            </a:extLst>
          </p:cNvPr>
          <p:cNvSpPr>
            <a:spLocks noGrp="1"/>
          </p:cNvSpPr>
          <p:nvPr>
            <p:ph type="body" sz="quarter" idx="19"/>
          </p:nvPr>
        </p:nvSpPr>
        <p:spPr>
          <a:xfrm>
            <a:off x="7933114" y="2238242"/>
            <a:ext cx="3115409" cy="645284"/>
          </a:xfrm>
          <a:prstGeom prst="rect">
            <a:avLst/>
          </a:prstGeom>
        </p:spPr>
        <p:txBody>
          <a:bodyPr/>
          <a:lstStyle>
            <a:lvl1pPr>
              <a:buNone/>
              <a:defRPr sz="1800" b="1">
                <a:latin typeface="+mj-lt"/>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C091D167-36CC-446B-B7A3-6F8857A36575}"/>
              </a:ext>
            </a:extLst>
          </p:cNvPr>
          <p:cNvCxnSpPr>
            <a:cxnSpLocks/>
          </p:cNvCxnSpPr>
          <p:nvPr userDrawn="1"/>
        </p:nvCxnSpPr>
        <p:spPr>
          <a:xfrm>
            <a:off x="1033153" y="1780960"/>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Footer Placeholder 4">
            <a:extLst>
              <a:ext uri="{FF2B5EF4-FFF2-40B4-BE49-F238E27FC236}">
                <a16:creationId xmlns:a16="http://schemas.microsoft.com/office/drawing/2014/main" id="{7CC4DC57-0918-4794-A95D-A316C0CDA8C6}"/>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5" name="Slide Number Placeholder 5">
            <a:extLst>
              <a:ext uri="{FF2B5EF4-FFF2-40B4-BE49-F238E27FC236}">
                <a16:creationId xmlns:a16="http://schemas.microsoft.com/office/drawing/2014/main" id="{AA9144F7-3375-46F8-BE16-5092EDF4E92C}"/>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29" name="Straight Connector 28">
            <a:extLst>
              <a:ext uri="{FF2B5EF4-FFF2-40B4-BE49-F238E27FC236}">
                <a16:creationId xmlns:a16="http://schemas.microsoft.com/office/drawing/2014/main" id="{FD0C2CC8-A5B9-4A5B-A287-5CA372579061}"/>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text&#10;&#10;Description automatically generated">
            <a:extLst>
              <a:ext uri="{FF2B5EF4-FFF2-40B4-BE49-F238E27FC236}">
                <a16:creationId xmlns:a16="http://schemas.microsoft.com/office/drawing/2014/main" id="{B95D3790-D953-2C5A-5AD9-BE5AD3146C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038980645"/>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80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 Four Column Media">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9E731-6B9B-024E-9360-F9F34CC6638B}"/>
              </a:ext>
            </a:extLst>
          </p:cNvPr>
          <p:cNvSpPr>
            <a:spLocks noGrp="1"/>
          </p:cNvSpPr>
          <p:nvPr>
            <p:ph type="body" sz="quarter" idx="10"/>
          </p:nvPr>
        </p:nvSpPr>
        <p:spPr>
          <a:xfrm>
            <a:off x="1028700" y="4223125"/>
            <a:ext cx="1828800" cy="401220"/>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Text Placeholder 4">
            <a:extLst>
              <a:ext uri="{FF2B5EF4-FFF2-40B4-BE49-F238E27FC236}">
                <a16:creationId xmlns:a16="http://schemas.microsoft.com/office/drawing/2014/main" id="{FD3D9C96-2F42-E545-BD97-AC8568E2F49D}"/>
              </a:ext>
            </a:extLst>
          </p:cNvPr>
          <p:cNvSpPr>
            <a:spLocks noGrp="1"/>
          </p:cNvSpPr>
          <p:nvPr>
            <p:ph type="body" sz="quarter" idx="11"/>
          </p:nvPr>
        </p:nvSpPr>
        <p:spPr>
          <a:xfrm>
            <a:off x="1028700" y="4662445"/>
            <a:ext cx="1828800" cy="552450"/>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1" name="Text Placeholder 4">
            <a:extLst>
              <a:ext uri="{FF2B5EF4-FFF2-40B4-BE49-F238E27FC236}">
                <a16:creationId xmlns:a16="http://schemas.microsoft.com/office/drawing/2014/main" id="{892AA37C-BA0F-9C4F-B098-EDFE391C47DB}"/>
              </a:ext>
            </a:extLst>
          </p:cNvPr>
          <p:cNvSpPr>
            <a:spLocks noGrp="1"/>
          </p:cNvSpPr>
          <p:nvPr>
            <p:ph type="body" sz="quarter" idx="12"/>
          </p:nvPr>
        </p:nvSpPr>
        <p:spPr>
          <a:xfrm>
            <a:off x="3784600" y="4242174"/>
            <a:ext cx="1828800" cy="40122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4">
            <a:extLst>
              <a:ext uri="{FF2B5EF4-FFF2-40B4-BE49-F238E27FC236}">
                <a16:creationId xmlns:a16="http://schemas.microsoft.com/office/drawing/2014/main" id="{EEAAAC92-F1DA-6847-8D56-1ACCD5E3B0F5}"/>
              </a:ext>
            </a:extLst>
          </p:cNvPr>
          <p:cNvSpPr>
            <a:spLocks noGrp="1"/>
          </p:cNvSpPr>
          <p:nvPr>
            <p:ph type="body" sz="quarter" idx="13"/>
          </p:nvPr>
        </p:nvSpPr>
        <p:spPr>
          <a:xfrm>
            <a:off x="3784600" y="4662445"/>
            <a:ext cx="1828800" cy="552450"/>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3" name="Text Placeholder 4">
            <a:extLst>
              <a:ext uri="{FF2B5EF4-FFF2-40B4-BE49-F238E27FC236}">
                <a16:creationId xmlns:a16="http://schemas.microsoft.com/office/drawing/2014/main" id="{F4E4153D-E2B3-7D4A-8D92-FF6597B2FB5F}"/>
              </a:ext>
            </a:extLst>
          </p:cNvPr>
          <p:cNvSpPr>
            <a:spLocks noGrp="1"/>
          </p:cNvSpPr>
          <p:nvPr>
            <p:ph type="body" sz="quarter" idx="14"/>
          </p:nvPr>
        </p:nvSpPr>
        <p:spPr>
          <a:xfrm>
            <a:off x="6531512" y="4223124"/>
            <a:ext cx="1828800" cy="42027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4">
            <a:extLst>
              <a:ext uri="{FF2B5EF4-FFF2-40B4-BE49-F238E27FC236}">
                <a16:creationId xmlns:a16="http://schemas.microsoft.com/office/drawing/2014/main" id="{0D6B703A-5BF6-744F-A3D3-C65E3F8B3B6B}"/>
              </a:ext>
            </a:extLst>
          </p:cNvPr>
          <p:cNvSpPr>
            <a:spLocks noGrp="1"/>
          </p:cNvSpPr>
          <p:nvPr>
            <p:ph type="body" sz="quarter" idx="15"/>
          </p:nvPr>
        </p:nvSpPr>
        <p:spPr>
          <a:xfrm>
            <a:off x="6531512" y="4662445"/>
            <a:ext cx="1828800" cy="552451"/>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5" name="Text Placeholder 4">
            <a:extLst>
              <a:ext uri="{FF2B5EF4-FFF2-40B4-BE49-F238E27FC236}">
                <a16:creationId xmlns:a16="http://schemas.microsoft.com/office/drawing/2014/main" id="{982A9FE5-981A-B340-B8F8-D2DB83C19609}"/>
              </a:ext>
            </a:extLst>
          </p:cNvPr>
          <p:cNvSpPr>
            <a:spLocks noGrp="1"/>
          </p:cNvSpPr>
          <p:nvPr>
            <p:ph type="body" sz="quarter" idx="16"/>
          </p:nvPr>
        </p:nvSpPr>
        <p:spPr>
          <a:xfrm>
            <a:off x="9296400" y="4242174"/>
            <a:ext cx="1828800" cy="420271"/>
          </a:xfrm>
          <a:prstGeom prst="rect">
            <a:avLst/>
          </a:prstGeom>
        </p:spPr>
        <p:txBody>
          <a:bodyPr lIns="0" tIns="0" rIns="0" bIns="0"/>
          <a:lstStyle>
            <a:lvl1pPr marL="0" indent="0">
              <a:buNone/>
              <a:defRPr sz="1800" b="1">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4">
            <a:extLst>
              <a:ext uri="{FF2B5EF4-FFF2-40B4-BE49-F238E27FC236}">
                <a16:creationId xmlns:a16="http://schemas.microsoft.com/office/drawing/2014/main" id="{594B2391-B4C8-5542-8285-39BAD874EC11}"/>
              </a:ext>
            </a:extLst>
          </p:cNvPr>
          <p:cNvSpPr>
            <a:spLocks noGrp="1"/>
          </p:cNvSpPr>
          <p:nvPr>
            <p:ph type="body" sz="quarter" idx="17"/>
          </p:nvPr>
        </p:nvSpPr>
        <p:spPr>
          <a:xfrm>
            <a:off x="9296400" y="4662445"/>
            <a:ext cx="1828800" cy="552451"/>
          </a:xfrm>
          <a:prstGeom prst="rect">
            <a:avLst/>
          </a:prstGeom>
        </p:spPr>
        <p:txBody>
          <a:bodyPr lIns="0" tIns="0" rIns="0" bIns="0"/>
          <a:lstStyle>
            <a:lvl1pPr marL="0" indent="0">
              <a:buNone/>
              <a:defRPr sz="1600" b="0">
                <a:solidFill>
                  <a:schemeClr val="bg1"/>
                </a:solidFill>
              </a:defRPr>
            </a:lvl1pPr>
            <a:lvl2pPr marL="457200" indent="0">
              <a:buNone/>
              <a:defRPr sz="1600"/>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Picture Placeholder 25">
            <a:extLst>
              <a:ext uri="{FF2B5EF4-FFF2-40B4-BE49-F238E27FC236}">
                <a16:creationId xmlns:a16="http://schemas.microsoft.com/office/drawing/2014/main" id="{A2D87BC1-884E-CD4E-BABF-B7AF4DF7869E}"/>
              </a:ext>
            </a:extLst>
          </p:cNvPr>
          <p:cNvSpPr>
            <a:spLocks noGrp="1"/>
          </p:cNvSpPr>
          <p:nvPr>
            <p:ph type="pic" sz="quarter" idx="18"/>
          </p:nvPr>
        </p:nvSpPr>
        <p:spPr>
          <a:xfrm>
            <a:off x="1028700" y="2218624"/>
            <a:ext cx="1828800" cy="1831590"/>
          </a:xfrm>
          <a:prstGeom prst="rect">
            <a:avLst/>
          </a:prstGeom>
        </p:spPr>
        <p:txBody>
          <a:bodyPr/>
          <a:lstStyle>
            <a:lvl1pPr>
              <a:defRPr sz="2000">
                <a:solidFill>
                  <a:schemeClr val="bg1"/>
                </a:solidFill>
              </a:defRPr>
            </a:lvl1pPr>
          </a:lstStyle>
          <a:p>
            <a:r>
              <a:rPr lang="en-US"/>
              <a:t>Click icon to add picture</a:t>
            </a:r>
            <a:endParaRPr lang="en-US" dirty="0"/>
          </a:p>
        </p:txBody>
      </p:sp>
      <p:sp>
        <p:nvSpPr>
          <p:cNvPr id="38" name="Picture Placeholder 25">
            <a:extLst>
              <a:ext uri="{FF2B5EF4-FFF2-40B4-BE49-F238E27FC236}">
                <a16:creationId xmlns:a16="http://schemas.microsoft.com/office/drawing/2014/main" id="{DB0763B3-E65F-8A47-AA7C-C9A56C50600F}"/>
              </a:ext>
            </a:extLst>
          </p:cNvPr>
          <p:cNvSpPr>
            <a:spLocks noGrp="1"/>
          </p:cNvSpPr>
          <p:nvPr>
            <p:ph type="pic" sz="quarter" idx="19"/>
          </p:nvPr>
        </p:nvSpPr>
        <p:spPr>
          <a:xfrm>
            <a:off x="3784600" y="2218624"/>
            <a:ext cx="1828800" cy="1831590"/>
          </a:xfrm>
          <a:prstGeom prst="rect">
            <a:avLst/>
          </a:prstGeom>
        </p:spPr>
        <p:txBody>
          <a:bodyPr/>
          <a:lstStyle>
            <a:lvl1pPr>
              <a:defRPr sz="2000">
                <a:solidFill>
                  <a:schemeClr val="bg1"/>
                </a:solidFill>
              </a:defRPr>
            </a:lvl1pPr>
          </a:lstStyle>
          <a:p>
            <a:r>
              <a:rPr lang="en-US"/>
              <a:t>Click icon to add picture</a:t>
            </a:r>
            <a:endParaRPr lang="en-US" dirty="0"/>
          </a:p>
        </p:txBody>
      </p:sp>
      <p:sp>
        <p:nvSpPr>
          <p:cNvPr id="39" name="Picture Placeholder 25">
            <a:extLst>
              <a:ext uri="{FF2B5EF4-FFF2-40B4-BE49-F238E27FC236}">
                <a16:creationId xmlns:a16="http://schemas.microsoft.com/office/drawing/2014/main" id="{1E0F47CF-6DE7-F745-B9D8-55421009AF4E}"/>
              </a:ext>
            </a:extLst>
          </p:cNvPr>
          <p:cNvSpPr>
            <a:spLocks noGrp="1"/>
          </p:cNvSpPr>
          <p:nvPr>
            <p:ph type="pic" sz="quarter" idx="20"/>
          </p:nvPr>
        </p:nvSpPr>
        <p:spPr>
          <a:xfrm>
            <a:off x="6540500" y="2218624"/>
            <a:ext cx="1828800" cy="1831590"/>
          </a:xfrm>
          <a:prstGeom prst="rect">
            <a:avLst/>
          </a:prstGeom>
        </p:spPr>
        <p:txBody>
          <a:bodyPr/>
          <a:lstStyle>
            <a:lvl1pPr>
              <a:defRPr sz="2000">
                <a:solidFill>
                  <a:schemeClr val="bg1"/>
                </a:solidFill>
              </a:defRPr>
            </a:lvl1pPr>
          </a:lstStyle>
          <a:p>
            <a:r>
              <a:rPr lang="en-US"/>
              <a:t>Click icon to add picture</a:t>
            </a:r>
            <a:endParaRPr lang="en-US" dirty="0"/>
          </a:p>
        </p:txBody>
      </p:sp>
      <p:sp>
        <p:nvSpPr>
          <p:cNvPr id="40" name="Picture Placeholder 25">
            <a:extLst>
              <a:ext uri="{FF2B5EF4-FFF2-40B4-BE49-F238E27FC236}">
                <a16:creationId xmlns:a16="http://schemas.microsoft.com/office/drawing/2014/main" id="{B4621956-6AB4-E346-8900-9AE2A51ADBC5}"/>
              </a:ext>
            </a:extLst>
          </p:cNvPr>
          <p:cNvSpPr>
            <a:spLocks noGrp="1"/>
          </p:cNvSpPr>
          <p:nvPr>
            <p:ph type="pic" sz="quarter" idx="21"/>
          </p:nvPr>
        </p:nvSpPr>
        <p:spPr>
          <a:xfrm>
            <a:off x="9296400" y="2223966"/>
            <a:ext cx="1828800" cy="1831590"/>
          </a:xfrm>
          <a:prstGeom prst="rect">
            <a:avLst/>
          </a:prstGeom>
        </p:spPr>
        <p:txBody>
          <a:bodyPr/>
          <a:lstStyle>
            <a:lvl1pPr>
              <a:defRPr sz="2000">
                <a:solidFill>
                  <a:schemeClr val="bg1"/>
                </a:solidFill>
              </a:defRPr>
            </a:lvl1pPr>
          </a:lstStyle>
          <a:p>
            <a:r>
              <a:rPr lang="en-US"/>
              <a:t>Click icon to add picture</a:t>
            </a:r>
            <a:endParaRPr lang="en-US" dirty="0"/>
          </a:p>
        </p:txBody>
      </p:sp>
      <p:sp>
        <p:nvSpPr>
          <p:cNvPr id="25" name="Title 1">
            <a:extLst>
              <a:ext uri="{FF2B5EF4-FFF2-40B4-BE49-F238E27FC236}">
                <a16:creationId xmlns:a16="http://schemas.microsoft.com/office/drawing/2014/main" id="{3B64062A-6292-0441-95CB-9A91F49DBAA7}"/>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bg1"/>
                </a:solidFill>
              </a:defRPr>
            </a:lvl1pPr>
          </a:lstStyle>
          <a:p>
            <a:r>
              <a:rPr lang="en-US"/>
              <a:t>Click to edit Master title style</a:t>
            </a:r>
            <a:endParaRPr lang="en-US" dirty="0"/>
          </a:p>
        </p:txBody>
      </p:sp>
      <p:cxnSp>
        <p:nvCxnSpPr>
          <p:cNvPr id="24" name="Straight Connector 23">
            <a:extLst>
              <a:ext uri="{FF2B5EF4-FFF2-40B4-BE49-F238E27FC236}">
                <a16:creationId xmlns:a16="http://schemas.microsoft.com/office/drawing/2014/main" id="{A0747247-85D2-4DE0-A035-0F2F398295C9}"/>
              </a:ext>
            </a:extLst>
          </p:cNvPr>
          <p:cNvCxnSpPr>
            <a:cxnSpLocks/>
          </p:cNvCxnSpPr>
          <p:nvPr userDrawn="1"/>
        </p:nvCxnSpPr>
        <p:spPr>
          <a:xfrm>
            <a:off x="1033153" y="1780960"/>
            <a:ext cx="1942803"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sp>
        <p:nvSpPr>
          <p:cNvPr id="27" name="Footer Placeholder 4">
            <a:extLst>
              <a:ext uri="{FF2B5EF4-FFF2-40B4-BE49-F238E27FC236}">
                <a16:creationId xmlns:a16="http://schemas.microsoft.com/office/drawing/2014/main" id="{2BAC4501-17EB-40B4-97CC-2B2905C99BBD}"/>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8" name="Slide Number Placeholder 5">
            <a:extLst>
              <a:ext uri="{FF2B5EF4-FFF2-40B4-BE49-F238E27FC236}">
                <a16:creationId xmlns:a16="http://schemas.microsoft.com/office/drawing/2014/main" id="{F6CBCC2A-E502-46EE-84E0-722804C50583}"/>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41" name="Straight Connector 40">
            <a:extLst>
              <a:ext uri="{FF2B5EF4-FFF2-40B4-BE49-F238E27FC236}">
                <a16:creationId xmlns:a16="http://schemas.microsoft.com/office/drawing/2014/main" id="{5066E661-25DB-4F5F-8DD3-F6FA2286C330}"/>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Graphical user interface, text&#10;&#10;Description automatically generated">
            <a:extLst>
              <a:ext uri="{FF2B5EF4-FFF2-40B4-BE49-F238E27FC236}">
                <a16:creationId xmlns:a16="http://schemas.microsoft.com/office/drawing/2014/main" id="{6C30BA9F-3392-0324-7630-A1FFA3753D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023963209"/>
      </p:ext>
    </p:extLst>
  </p:cSld>
  <p:clrMapOvr>
    <a:masterClrMapping/>
  </p:clrMapOvr>
  <p:extLst>
    <p:ext uri="{DCECCB84-F9BA-43D5-87BE-67443E8EF086}">
      <p15:sldGuideLst xmlns:p15="http://schemas.microsoft.com/office/powerpoint/2012/main">
        <p15:guide id="2" pos="648" userDrawn="1">
          <p15:clr>
            <a:srgbClr val="FBAE40"/>
          </p15:clr>
        </p15:guide>
        <p15:guide id="4" orient="horz" pos="1152" userDrawn="1">
          <p15:clr>
            <a:srgbClr val="FBAE40"/>
          </p15:clr>
        </p15:guide>
        <p15:guide id="5" orient="horz" pos="1440" userDrawn="1">
          <p15:clr>
            <a:srgbClr val="FBAE40"/>
          </p15:clr>
        </p15:guide>
        <p15:guide id="8" orient="horz" pos="3072" userDrawn="1">
          <p15:clr>
            <a:srgbClr val="FBAE40"/>
          </p15:clr>
        </p15:guide>
        <p15:guide id="13" pos="6384" userDrawn="1">
          <p15:clr>
            <a:srgbClr val="FBAE40"/>
          </p15:clr>
        </p15:guide>
        <p15:guide id="14" orient="horz" pos="32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dirty="0"/>
              <a:t>Click to edit Master text styles</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245899"/>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240718"/>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240717"/>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240717"/>
            <a:ext cx="2286000" cy="2466975"/>
          </a:xfrm>
          <a:prstGeom prst="rect">
            <a:avLst/>
          </a:prstGeom>
        </p:spPr>
        <p:txBody>
          <a:bodyPr/>
          <a:lstStyle>
            <a:lvl1pPr marL="0" indent="0">
              <a:lnSpc>
                <a:spcPct val="100000"/>
              </a:lnSpc>
              <a:buFont typeface="Arial" panose="020B0604020202020204" pitchFamily="34" charset="0"/>
              <a:buNone/>
              <a:defRPr sz="1400">
                <a:solidFill>
                  <a:schemeClr val="tx1"/>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B9C017EA-9DB1-433E-ABB8-44C91E4D1A43}"/>
              </a:ext>
            </a:extLst>
          </p:cNvPr>
          <p:cNvCxnSpPr>
            <a:cxnSpLocks/>
          </p:cNvCxnSpPr>
          <p:nvPr userDrawn="1"/>
        </p:nvCxnSpPr>
        <p:spPr>
          <a:xfrm>
            <a:off x="1033153" y="1780960"/>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Footer Placeholder 4">
            <a:extLst>
              <a:ext uri="{FF2B5EF4-FFF2-40B4-BE49-F238E27FC236}">
                <a16:creationId xmlns:a16="http://schemas.microsoft.com/office/drawing/2014/main" id="{94EB517B-A142-4F20-AA52-B4808575A89E}"/>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22" name="Slide Number Placeholder 5">
            <a:extLst>
              <a:ext uri="{FF2B5EF4-FFF2-40B4-BE49-F238E27FC236}">
                <a16:creationId xmlns:a16="http://schemas.microsoft.com/office/drawing/2014/main" id="{FF09578D-03FD-4B47-98FB-96A3A0960C3A}"/>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23" name="Straight Connector 22">
            <a:extLst>
              <a:ext uri="{FF2B5EF4-FFF2-40B4-BE49-F238E27FC236}">
                <a16:creationId xmlns:a16="http://schemas.microsoft.com/office/drawing/2014/main" id="{623B8BC7-5849-491C-BE37-F8C16DA6C5E7}"/>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Graphical user interface, text&#10;&#10;Description automatically generated">
            <a:extLst>
              <a:ext uri="{FF2B5EF4-FFF2-40B4-BE49-F238E27FC236}">
                <a16:creationId xmlns:a16="http://schemas.microsoft.com/office/drawing/2014/main" id="{D2F1A11F-80B7-E271-63E2-9A79025815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3076873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Dark">
    <p:bg>
      <p:bgRef idx="1001">
        <a:schemeClr val="bg1"/>
      </p:bgRef>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A116A2E3-682D-BD4F-9FC9-4546B0C9A186}"/>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2D1056DE-470B-C64D-99AE-5039A021EC58}"/>
              </a:ext>
            </a:extLst>
          </p:cNvPr>
          <p:cNvSpPr>
            <a:spLocks noGrp="1"/>
          </p:cNvSpPr>
          <p:nvPr>
            <p:ph type="body" sz="quarter" idx="17"/>
          </p:nvPr>
        </p:nvSpPr>
        <p:spPr>
          <a:xfrm>
            <a:off x="941616"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dirty="0"/>
              <a:t>Click to edit Master text styles</a:t>
            </a:r>
          </a:p>
        </p:txBody>
      </p:sp>
      <p:sp>
        <p:nvSpPr>
          <p:cNvPr id="37" name="Text Placeholder 4">
            <a:extLst>
              <a:ext uri="{FF2B5EF4-FFF2-40B4-BE49-F238E27FC236}">
                <a16:creationId xmlns:a16="http://schemas.microsoft.com/office/drawing/2014/main" id="{4ADA9C53-0DC4-4D43-B80C-9B0A9E0EBDE1}"/>
              </a:ext>
            </a:extLst>
          </p:cNvPr>
          <p:cNvSpPr>
            <a:spLocks noGrp="1"/>
          </p:cNvSpPr>
          <p:nvPr>
            <p:ph type="body" sz="quarter" idx="19"/>
          </p:nvPr>
        </p:nvSpPr>
        <p:spPr>
          <a:xfrm>
            <a:off x="6206672"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38" name="Text Placeholder 4">
            <a:extLst>
              <a:ext uri="{FF2B5EF4-FFF2-40B4-BE49-F238E27FC236}">
                <a16:creationId xmlns:a16="http://schemas.microsoft.com/office/drawing/2014/main" id="{F8E68047-DF25-AB45-A0F0-F4DFE23516C6}"/>
              </a:ext>
            </a:extLst>
          </p:cNvPr>
          <p:cNvSpPr>
            <a:spLocks noGrp="1"/>
          </p:cNvSpPr>
          <p:nvPr>
            <p:ph type="body" sz="quarter" idx="20"/>
          </p:nvPr>
        </p:nvSpPr>
        <p:spPr>
          <a:xfrm>
            <a:off x="6206672" y="3245899"/>
            <a:ext cx="2286000" cy="2490992"/>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1" name="Text Placeholder 4">
            <a:extLst>
              <a:ext uri="{FF2B5EF4-FFF2-40B4-BE49-F238E27FC236}">
                <a16:creationId xmlns:a16="http://schemas.microsoft.com/office/drawing/2014/main" id="{61DB1B27-14E7-1549-BDAA-6DD31A1B1FC4}"/>
              </a:ext>
            </a:extLst>
          </p:cNvPr>
          <p:cNvSpPr>
            <a:spLocks noGrp="1"/>
          </p:cNvSpPr>
          <p:nvPr>
            <p:ph type="body" sz="quarter" idx="21"/>
          </p:nvPr>
        </p:nvSpPr>
        <p:spPr>
          <a:xfrm>
            <a:off x="8839200"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2" name="Text Placeholder 4">
            <a:extLst>
              <a:ext uri="{FF2B5EF4-FFF2-40B4-BE49-F238E27FC236}">
                <a16:creationId xmlns:a16="http://schemas.microsoft.com/office/drawing/2014/main" id="{69D66743-22F2-C84F-9FD2-F350766D6CDF}"/>
              </a:ext>
            </a:extLst>
          </p:cNvPr>
          <p:cNvSpPr>
            <a:spLocks noGrp="1"/>
          </p:cNvSpPr>
          <p:nvPr>
            <p:ph type="body" sz="quarter" idx="22"/>
          </p:nvPr>
        </p:nvSpPr>
        <p:spPr>
          <a:xfrm>
            <a:off x="8839200" y="3240718"/>
            <a:ext cx="2286000" cy="2466536"/>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43" name="Text Placeholder 4">
            <a:extLst>
              <a:ext uri="{FF2B5EF4-FFF2-40B4-BE49-F238E27FC236}">
                <a16:creationId xmlns:a16="http://schemas.microsoft.com/office/drawing/2014/main" id="{4A38EF55-8739-4A40-A228-67296EA938B3}"/>
              </a:ext>
            </a:extLst>
          </p:cNvPr>
          <p:cNvSpPr>
            <a:spLocks noGrp="1"/>
          </p:cNvSpPr>
          <p:nvPr>
            <p:ph type="body" sz="quarter" idx="23"/>
          </p:nvPr>
        </p:nvSpPr>
        <p:spPr>
          <a:xfrm>
            <a:off x="3574144" y="2238241"/>
            <a:ext cx="2286000" cy="911029"/>
          </a:xfrm>
          <a:prstGeom prst="rect">
            <a:avLst/>
          </a:prstGeom>
        </p:spPr>
        <p:txBody>
          <a:bodyPr/>
          <a:lstStyle>
            <a:lvl1pPr marL="0" indent="0">
              <a:buFont typeface="Arial" panose="020B0604020202020204" pitchFamily="34" charset="0"/>
              <a:buNone/>
              <a:defRPr sz="1800" b="1">
                <a:solidFill>
                  <a:schemeClr val="tx1"/>
                </a:solidFill>
              </a:defRPr>
            </a:lvl1pPr>
          </a:lstStyle>
          <a:p>
            <a:pPr lvl="0"/>
            <a:r>
              <a:rPr lang="en-US"/>
              <a:t>Click to edit Master text styles</a:t>
            </a:r>
          </a:p>
        </p:txBody>
      </p:sp>
      <p:sp>
        <p:nvSpPr>
          <p:cNvPr id="44" name="Text Placeholder 4">
            <a:extLst>
              <a:ext uri="{FF2B5EF4-FFF2-40B4-BE49-F238E27FC236}">
                <a16:creationId xmlns:a16="http://schemas.microsoft.com/office/drawing/2014/main" id="{268DC74C-B0F9-2649-BEC3-BBA0BD737650}"/>
              </a:ext>
            </a:extLst>
          </p:cNvPr>
          <p:cNvSpPr>
            <a:spLocks noGrp="1"/>
          </p:cNvSpPr>
          <p:nvPr>
            <p:ph type="body" sz="quarter" idx="24"/>
          </p:nvPr>
        </p:nvSpPr>
        <p:spPr>
          <a:xfrm>
            <a:off x="3557921" y="3240717"/>
            <a:ext cx="2286000" cy="2466537"/>
          </a:xfrm>
          <a:prstGeom prst="rect">
            <a:avLst/>
          </a:prstGeom>
        </p:spPr>
        <p:txBody>
          <a:bodyPr/>
          <a:lstStyle>
            <a:lvl1pPr marL="0" indent="0">
              <a:lnSpc>
                <a:spcPct val="100000"/>
              </a:lnSpc>
              <a:buFont typeface="Arial" panose="020B0604020202020204" pitchFamily="34" charset="0"/>
              <a:buNone/>
              <a:defRPr sz="1400" b="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57B1422B-E6C5-43B2-9F2B-DECEB3812142}"/>
              </a:ext>
            </a:extLst>
          </p:cNvPr>
          <p:cNvSpPr>
            <a:spLocks noGrp="1"/>
          </p:cNvSpPr>
          <p:nvPr>
            <p:ph type="body" sz="quarter" idx="25"/>
          </p:nvPr>
        </p:nvSpPr>
        <p:spPr>
          <a:xfrm>
            <a:off x="968377" y="3240717"/>
            <a:ext cx="2286000" cy="2466975"/>
          </a:xfrm>
          <a:prstGeom prst="rect">
            <a:avLst/>
          </a:prstGeom>
        </p:spPr>
        <p:txBody>
          <a:bodyPr/>
          <a:lstStyle>
            <a:lvl1pPr marL="0" indent="0">
              <a:lnSpc>
                <a:spcPct val="100000"/>
              </a:lnSpc>
              <a:buNone/>
              <a:defRPr sz="1400">
                <a:solidFill>
                  <a:schemeClr val="tx1"/>
                </a:solidFill>
              </a:defRPr>
            </a:lvl1pPr>
            <a:lvl2pPr>
              <a:buNone/>
              <a:defRPr sz="1400"/>
            </a:lvl2pPr>
            <a:lvl3pPr>
              <a:buNone/>
              <a:defRPr sz="1400"/>
            </a:lvl3pPr>
            <a:lvl4pPr>
              <a:buNone/>
              <a:defRPr sz="1400"/>
            </a:lvl4pPr>
            <a:lvl5pPr>
              <a:buNone/>
              <a:defRPr sz="1400"/>
            </a:lvl5pPr>
          </a:lstStyle>
          <a:p>
            <a:pPr lvl="0"/>
            <a:r>
              <a:rPr lang="en-US"/>
              <a:t>Click to edit Master text styles</a:t>
            </a:r>
          </a:p>
        </p:txBody>
      </p:sp>
      <p:cxnSp>
        <p:nvCxnSpPr>
          <p:cNvPr id="19" name="Straight Connector 18">
            <a:extLst>
              <a:ext uri="{FF2B5EF4-FFF2-40B4-BE49-F238E27FC236}">
                <a16:creationId xmlns:a16="http://schemas.microsoft.com/office/drawing/2014/main" id="{B9C017EA-9DB1-433E-ABB8-44C91E4D1A43}"/>
              </a:ext>
            </a:extLst>
          </p:cNvPr>
          <p:cNvCxnSpPr>
            <a:cxnSpLocks/>
          </p:cNvCxnSpPr>
          <p:nvPr userDrawn="1"/>
        </p:nvCxnSpPr>
        <p:spPr>
          <a:xfrm>
            <a:off x="1033153" y="1780960"/>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1" name="Footer Placeholder 4">
            <a:extLst>
              <a:ext uri="{FF2B5EF4-FFF2-40B4-BE49-F238E27FC236}">
                <a16:creationId xmlns:a16="http://schemas.microsoft.com/office/drawing/2014/main" id="{94EB517B-A142-4F20-AA52-B4808575A89E}"/>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22" name="Slide Number Placeholder 5">
            <a:extLst>
              <a:ext uri="{FF2B5EF4-FFF2-40B4-BE49-F238E27FC236}">
                <a16:creationId xmlns:a16="http://schemas.microsoft.com/office/drawing/2014/main" id="{FF09578D-03FD-4B47-98FB-96A3A0960C3A}"/>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23" name="Straight Connector 22">
            <a:extLst>
              <a:ext uri="{FF2B5EF4-FFF2-40B4-BE49-F238E27FC236}">
                <a16:creationId xmlns:a16="http://schemas.microsoft.com/office/drawing/2014/main" id="{623B8BC7-5849-491C-BE37-F8C16DA6C5E7}"/>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text&#10;&#10;Description automatically generated">
            <a:extLst>
              <a:ext uri="{FF2B5EF4-FFF2-40B4-BE49-F238E27FC236}">
                <a16:creationId xmlns:a16="http://schemas.microsoft.com/office/drawing/2014/main" id="{DF03A285-88A4-F054-EE4A-9F852B3724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Tree>
    <p:extLst>
      <p:ext uri="{BB962C8B-B14F-4D97-AF65-F5344CB8AC3E}">
        <p14:creationId xmlns:p14="http://schemas.microsoft.com/office/powerpoint/2010/main" val="65115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guide id="14" pos="14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3934611-AEEB-4DF5-8F80-0ECADDF5A6E5}"/>
              </a:ext>
            </a:extLst>
          </p:cNvPr>
          <p:cNvSpPr>
            <a:spLocks noGrp="1"/>
          </p:cNvSpPr>
          <p:nvPr>
            <p:ph type="title"/>
          </p:nvPr>
        </p:nvSpPr>
        <p:spPr>
          <a:xfrm>
            <a:off x="6257107" y="999068"/>
            <a:ext cx="4876800" cy="645284"/>
          </a:xfrm>
          <a:prstGeom prst="rect">
            <a:avLst/>
          </a:prstGeom>
        </p:spPr>
        <p:txBody>
          <a:bodyPr lIns="0" tIns="0" rIns="0" bIns="0" anchor="b"/>
          <a:lstStyle/>
          <a:p>
            <a:r>
              <a:rPr lang="en-US"/>
              <a:t>Click to edit Master title style</a:t>
            </a:r>
            <a:endParaRPr lang="en-US" dirty="0"/>
          </a:p>
        </p:txBody>
      </p:sp>
      <p:sp>
        <p:nvSpPr>
          <p:cNvPr id="21" name="Content Placeholder 2">
            <a:extLst>
              <a:ext uri="{FF2B5EF4-FFF2-40B4-BE49-F238E27FC236}">
                <a16:creationId xmlns:a16="http://schemas.microsoft.com/office/drawing/2014/main" id="{DC6FBCC0-7114-415F-A4E5-DB8DA35FD004}"/>
              </a:ext>
            </a:extLst>
          </p:cNvPr>
          <p:cNvSpPr>
            <a:spLocks noGrp="1"/>
          </p:cNvSpPr>
          <p:nvPr>
            <p:ph sz="half" idx="1"/>
          </p:nvPr>
        </p:nvSpPr>
        <p:spPr>
          <a:xfrm>
            <a:off x="6257107" y="2286004"/>
            <a:ext cx="4876800" cy="1465012"/>
          </a:xfrm>
          <a:prstGeom prst="rect">
            <a:avLst/>
          </a:prstGeom>
        </p:spPr>
        <p:txBody>
          <a:bodyPr lIns="0" tIns="0" rIns="0" bIns="0"/>
          <a:lstStyle>
            <a:lvl1pPr marL="0" indent="0">
              <a:lnSpc>
                <a:spcPct val="100000"/>
              </a:lnSpc>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23" name="Content Placeholder 13">
            <a:extLst>
              <a:ext uri="{FF2B5EF4-FFF2-40B4-BE49-F238E27FC236}">
                <a16:creationId xmlns:a16="http://schemas.microsoft.com/office/drawing/2014/main" id="{9E323504-5D87-4A0A-AE81-AFC76C90C7F6}"/>
              </a:ext>
            </a:extLst>
          </p:cNvPr>
          <p:cNvSpPr>
            <a:spLocks noGrp="1"/>
          </p:cNvSpPr>
          <p:nvPr>
            <p:ph sz="quarter" idx="12"/>
          </p:nvPr>
        </p:nvSpPr>
        <p:spPr>
          <a:xfrm>
            <a:off x="6257107" y="3856366"/>
            <a:ext cx="4876800" cy="543031"/>
          </a:xfrm>
          <a:prstGeom prst="rect">
            <a:avLst/>
          </a:prstGeom>
        </p:spPr>
        <p:txBody>
          <a:bodyPr lIns="0" tIns="0" rIns="0" bIns="0" anchor="t"/>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 Master text styles</a:t>
            </a:r>
          </a:p>
        </p:txBody>
      </p:sp>
      <p:cxnSp>
        <p:nvCxnSpPr>
          <p:cNvPr id="26" name="Straight Connector 25">
            <a:extLst>
              <a:ext uri="{FF2B5EF4-FFF2-40B4-BE49-F238E27FC236}">
                <a16:creationId xmlns:a16="http://schemas.microsoft.com/office/drawing/2014/main" id="{7AF93949-28D4-4FA3-8A2F-D83DD28EA54E}"/>
              </a:ext>
            </a:extLst>
          </p:cNvPr>
          <p:cNvCxnSpPr>
            <a:cxnSpLocks/>
          </p:cNvCxnSpPr>
          <p:nvPr userDrawn="1"/>
        </p:nvCxnSpPr>
        <p:spPr>
          <a:xfrm>
            <a:off x="6290359" y="1871272"/>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Footer Placeholder 4">
            <a:extLst>
              <a:ext uri="{FF2B5EF4-FFF2-40B4-BE49-F238E27FC236}">
                <a16:creationId xmlns:a16="http://schemas.microsoft.com/office/drawing/2014/main" id="{623A8D70-551B-4532-B1D7-4D5997DAD20E}"/>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29" name="Slide Number Placeholder 5">
            <a:extLst>
              <a:ext uri="{FF2B5EF4-FFF2-40B4-BE49-F238E27FC236}">
                <a16:creationId xmlns:a16="http://schemas.microsoft.com/office/drawing/2014/main" id="{D1606FB8-D3B3-40E9-B2A9-BA103C9F014B}"/>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30" name="Straight Connector 29">
            <a:extLst>
              <a:ext uri="{FF2B5EF4-FFF2-40B4-BE49-F238E27FC236}">
                <a16:creationId xmlns:a16="http://schemas.microsoft.com/office/drawing/2014/main" id="{08ED62B9-7FD4-4484-8064-8EF248C5C9AA}"/>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descr="Graphical user interface, text&#10;&#10;Description automatically generated">
            <a:extLst>
              <a:ext uri="{FF2B5EF4-FFF2-40B4-BE49-F238E27FC236}">
                <a16:creationId xmlns:a16="http://schemas.microsoft.com/office/drawing/2014/main" id="{DC4A91E3-078E-4344-BD4C-A07EC5FFE6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3550" y="5163878"/>
            <a:ext cx="2937228" cy="539716"/>
          </a:xfrm>
          <a:prstGeom prst="rect">
            <a:avLst/>
          </a:prstGeom>
        </p:spPr>
      </p:pic>
      <p:sp>
        <p:nvSpPr>
          <p:cNvPr id="32" name="Picture Placeholder 3">
            <a:extLst>
              <a:ext uri="{FF2B5EF4-FFF2-40B4-BE49-F238E27FC236}">
                <a16:creationId xmlns:a16="http://schemas.microsoft.com/office/drawing/2014/main" id="{1CCC8FE3-F86D-4F5C-A156-0ADF8B69FBFA}"/>
              </a:ext>
            </a:extLst>
          </p:cNvPr>
          <p:cNvSpPr>
            <a:spLocks noGrp="1"/>
          </p:cNvSpPr>
          <p:nvPr>
            <p:ph type="pic" sz="quarter" idx="10"/>
          </p:nvPr>
        </p:nvSpPr>
        <p:spPr>
          <a:xfrm>
            <a:off x="0" y="990600"/>
            <a:ext cx="4837176" cy="4837176"/>
          </a:xfrm>
          <a:prstGeom prst="round1Rect">
            <a:avLst>
              <a:gd name="adj" fmla="val 2232"/>
            </a:avLst>
          </a:prstGeom>
        </p:spPr>
        <p:txBody>
          <a:bodyPr/>
          <a:lstStyle>
            <a:lvl1pPr>
              <a:defRPr>
                <a:solidFill>
                  <a:schemeClr val="bg1"/>
                </a:solidFill>
              </a:defRPr>
            </a:lvl1pPr>
          </a:lstStyle>
          <a:p>
            <a:r>
              <a:rPr lang="en-US"/>
              <a:t>Click icon to add picture</a:t>
            </a:r>
            <a:endParaRPr lang="en-US" dirty="0"/>
          </a:p>
        </p:txBody>
      </p:sp>
      <p:pic>
        <p:nvPicPr>
          <p:cNvPr id="12" name="Picture 11" descr="Graphical user interface, text&#10;&#10;Description automatically generated">
            <a:extLst>
              <a:ext uri="{FF2B5EF4-FFF2-40B4-BE49-F238E27FC236}">
                <a16:creationId xmlns:a16="http://schemas.microsoft.com/office/drawing/2014/main" id="{6E4A5521-26EF-C451-01AC-630BCCB962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218541589"/>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blue">
    <p:bg>
      <p:bgRef idx="1001">
        <a:schemeClr val="bg2"/>
      </p:bgRef>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70B37669-168F-4369-8322-647D4A7939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4528" y="5163878"/>
            <a:ext cx="2955271" cy="543031"/>
          </a:xfrm>
          <a:prstGeom prst="rect">
            <a:avLst/>
          </a:prstGeom>
        </p:spPr>
      </p:pic>
      <p:sp>
        <p:nvSpPr>
          <p:cNvPr id="11" name="Title 1">
            <a:extLst>
              <a:ext uri="{FF2B5EF4-FFF2-40B4-BE49-F238E27FC236}">
                <a16:creationId xmlns:a16="http://schemas.microsoft.com/office/drawing/2014/main" id="{B1FFAF38-B7A8-4A2A-9246-141A1D08506B}"/>
              </a:ext>
            </a:extLst>
          </p:cNvPr>
          <p:cNvSpPr>
            <a:spLocks noGrp="1"/>
          </p:cNvSpPr>
          <p:nvPr>
            <p:ph type="title"/>
          </p:nvPr>
        </p:nvSpPr>
        <p:spPr>
          <a:xfrm>
            <a:off x="6257107" y="999068"/>
            <a:ext cx="4876800" cy="645284"/>
          </a:xfrm>
          <a:prstGeom prst="rect">
            <a:avLst/>
          </a:prstGeom>
        </p:spPr>
        <p:txBody>
          <a:bodyPr lIns="0" tIns="0" rIns="0" bIns="0" anchor="b"/>
          <a:lstStyle>
            <a:lvl1pPr>
              <a:defRPr>
                <a:solidFill>
                  <a:schemeClr val="tx1"/>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7BB54489-8811-48E0-A5D7-955B3F8CB616}"/>
              </a:ext>
            </a:extLst>
          </p:cNvPr>
          <p:cNvSpPr>
            <a:spLocks noGrp="1"/>
          </p:cNvSpPr>
          <p:nvPr>
            <p:ph sz="half" idx="1"/>
          </p:nvPr>
        </p:nvSpPr>
        <p:spPr>
          <a:xfrm>
            <a:off x="6257107" y="2286004"/>
            <a:ext cx="4876800" cy="1465012"/>
          </a:xfrm>
          <a:prstGeom prst="rect">
            <a:avLst/>
          </a:prstGeom>
        </p:spPr>
        <p:txBody>
          <a:bodyPr lIns="0" tIns="0" rIns="0" bIns="0"/>
          <a:lstStyle>
            <a:lvl1pPr marL="0" indent="0">
              <a:lnSpc>
                <a:spcPct val="100000"/>
              </a:lnSpc>
              <a:buNone/>
              <a:defRPr sz="18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3" name="Picture Placeholder 3">
            <a:extLst>
              <a:ext uri="{FF2B5EF4-FFF2-40B4-BE49-F238E27FC236}">
                <a16:creationId xmlns:a16="http://schemas.microsoft.com/office/drawing/2014/main" id="{7148C212-EF82-4EB1-A15D-D896E7155DCA}"/>
              </a:ext>
            </a:extLst>
          </p:cNvPr>
          <p:cNvSpPr>
            <a:spLocks noGrp="1"/>
          </p:cNvSpPr>
          <p:nvPr>
            <p:ph type="pic" sz="quarter" idx="10"/>
          </p:nvPr>
        </p:nvSpPr>
        <p:spPr>
          <a:xfrm>
            <a:off x="0" y="990600"/>
            <a:ext cx="4837176" cy="4837176"/>
          </a:xfrm>
          <a:prstGeom prst="round1Rect">
            <a:avLst>
              <a:gd name="adj" fmla="val 2232"/>
            </a:avLst>
          </a:prstGeom>
        </p:spPr>
        <p:txBody>
          <a:bodyPr/>
          <a:lstStyle>
            <a:lvl1pPr>
              <a:defRPr>
                <a:solidFill>
                  <a:schemeClr val="tx1"/>
                </a:solidFill>
              </a:defRPr>
            </a:lvl1pPr>
          </a:lstStyle>
          <a:p>
            <a:r>
              <a:rPr lang="en-US"/>
              <a:t>Click icon to add picture</a:t>
            </a:r>
            <a:endParaRPr lang="en-US" dirty="0"/>
          </a:p>
        </p:txBody>
      </p:sp>
      <p:sp>
        <p:nvSpPr>
          <p:cNvPr id="14" name="Content Placeholder 13">
            <a:extLst>
              <a:ext uri="{FF2B5EF4-FFF2-40B4-BE49-F238E27FC236}">
                <a16:creationId xmlns:a16="http://schemas.microsoft.com/office/drawing/2014/main" id="{5A9208E3-3FD8-4F7A-B80B-84ABE444DB06}"/>
              </a:ext>
            </a:extLst>
          </p:cNvPr>
          <p:cNvSpPr>
            <a:spLocks noGrp="1"/>
          </p:cNvSpPr>
          <p:nvPr>
            <p:ph sz="quarter" idx="12"/>
          </p:nvPr>
        </p:nvSpPr>
        <p:spPr>
          <a:xfrm>
            <a:off x="6257107" y="3856366"/>
            <a:ext cx="4876800" cy="543031"/>
          </a:xfrm>
          <a:prstGeom prst="rect">
            <a:avLst/>
          </a:prstGeom>
        </p:spPr>
        <p:txBody>
          <a:bodyPr lIns="0" tIns="0" rIns="0" bIns="0" anchor="t"/>
          <a:lstStyle>
            <a:lvl1pPr marL="0" indent="0">
              <a:buFontTx/>
              <a:buNone/>
              <a:defRPr sz="12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 Master text styles</a:t>
            </a:r>
          </a:p>
        </p:txBody>
      </p:sp>
      <p:cxnSp>
        <p:nvCxnSpPr>
          <p:cNvPr id="20" name="Straight Connector 19">
            <a:extLst>
              <a:ext uri="{FF2B5EF4-FFF2-40B4-BE49-F238E27FC236}">
                <a16:creationId xmlns:a16="http://schemas.microsoft.com/office/drawing/2014/main" id="{80400215-368D-4441-A9BC-DF4A5FB9E9D6}"/>
              </a:ext>
            </a:extLst>
          </p:cNvPr>
          <p:cNvCxnSpPr>
            <a:cxnSpLocks/>
          </p:cNvCxnSpPr>
          <p:nvPr userDrawn="1"/>
        </p:nvCxnSpPr>
        <p:spPr>
          <a:xfrm>
            <a:off x="6290359" y="1871272"/>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Footer Placeholder 4">
            <a:extLst>
              <a:ext uri="{FF2B5EF4-FFF2-40B4-BE49-F238E27FC236}">
                <a16:creationId xmlns:a16="http://schemas.microsoft.com/office/drawing/2014/main" id="{57B44932-DE87-4B9E-8839-9ADD0F59A32D}"/>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23" name="Slide Number Placeholder 5">
            <a:extLst>
              <a:ext uri="{FF2B5EF4-FFF2-40B4-BE49-F238E27FC236}">
                <a16:creationId xmlns:a16="http://schemas.microsoft.com/office/drawing/2014/main" id="{E470D35F-C9C3-4875-BD0C-830BB24A46CE}"/>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26" name="Straight Connector 25">
            <a:extLst>
              <a:ext uri="{FF2B5EF4-FFF2-40B4-BE49-F238E27FC236}">
                <a16:creationId xmlns:a16="http://schemas.microsoft.com/office/drawing/2014/main" id="{880A61F0-9A60-4649-ABA1-6D76F4BB2473}"/>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Graphical user interface, text&#10;&#10;Description automatically generated">
            <a:extLst>
              <a:ext uri="{FF2B5EF4-FFF2-40B4-BE49-F238E27FC236}">
                <a16:creationId xmlns:a16="http://schemas.microsoft.com/office/drawing/2014/main" id="{C33ED1DE-8F94-7974-2A96-13BB593E51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Tree>
    <p:extLst>
      <p:ext uri="{BB962C8B-B14F-4D97-AF65-F5344CB8AC3E}">
        <p14:creationId xmlns:p14="http://schemas.microsoft.com/office/powerpoint/2010/main" val="38848349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ate Dark">
    <p:bg>
      <p:bgRef idx="1001">
        <a:schemeClr val="bg1"/>
      </p:bgRef>
    </p:bg>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70B37669-168F-4369-8322-647D4A7939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14528" y="5163878"/>
            <a:ext cx="2955271" cy="543031"/>
          </a:xfrm>
          <a:prstGeom prst="rect">
            <a:avLst/>
          </a:prstGeom>
        </p:spPr>
      </p:pic>
      <p:sp>
        <p:nvSpPr>
          <p:cNvPr id="11" name="Title 1">
            <a:extLst>
              <a:ext uri="{FF2B5EF4-FFF2-40B4-BE49-F238E27FC236}">
                <a16:creationId xmlns:a16="http://schemas.microsoft.com/office/drawing/2014/main" id="{B1FFAF38-B7A8-4A2A-9246-141A1D08506B}"/>
              </a:ext>
            </a:extLst>
          </p:cNvPr>
          <p:cNvSpPr>
            <a:spLocks noGrp="1"/>
          </p:cNvSpPr>
          <p:nvPr>
            <p:ph type="title"/>
          </p:nvPr>
        </p:nvSpPr>
        <p:spPr>
          <a:xfrm>
            <a:off x="6257107" y="999068"/>
            <a:ext cx="4876800" cy="645284"/>
          </a:xfrm>
          <a:prstGeom prst="rect">
            <a:avLst/>
          </a:prstGeom>
        </p:spPr>
        <p:txBody>
          <a:bodyPr lIns="0" tIns="0" rIns="0" bIns="0" anchor="b"/>
          <a:lstStyle>
            <a:lvl1pPr>
              <a:defRPr>
                <a:solidFill>
                  <a:schemeClr val="tx1"/>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7BB54489-8811-48E0-A5D7-955B3F8CB616}"/>
              </a:ext>
            </a:extLst>
          </p:cNvPr>
          <p:cNvSpPr>
            <a:spLocks noGrp="1"/>
          </p:cNvSpPr>
          <p:nvPr>
            <p:ph sz="half" idx="1"/>
          </p:nvPr>
        </p:nvSpPr>
        <p:spPr>
          <a:xfrm>
            <a:off x="6257107" y="2286004"/>
            <a:ext cx="4876800" cy="1465012"/>
          </a:xfrm>
          <a:prstGeom prst="rect">
            <a:avLst/>
          </a:prstGeom>
        </p:spPr>
        <p:txBody>
          <a:bodyPr lIns="0" tIns="0" rIns="0" bIns="0"/>
          <a:lstStyle>
            <a:lvl1pPr marL="0" indent="0">
              <a:lnSpc>
                <a:spcPct val="100000"/>
              </a:lnSpc>
              <a:buNone/>
              <a:defRPr sz="18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3" name="Picture Placeholder 3">
            <a:extLst>
              <a:ext uri="{FF2B5EF4-FFF2-40B4-BE49-F238E27FC236}">
                <a16:creationId xmlns:a16="http://schemas.microsoft.com/office/drawing/2014/main" id="{7148C212-EF82-4EB1-A15D-D896E7155DCA}"/>
              </a:ext>
            </a:extLst>
          </p:cNvPr>
          <p:cNvSpPr>
            <a:spLocks noGrp="1"/>
          </p:cNvSpPr>
          <p:nvPr>
            <p:ph type="pic" sz="quarter" idx="10"/>
          </p:nvPr>
        </p:nvSpPr>
        <p:spPr>
          <a:xfrm>
            <a:off x="0" y="990600"/>
            <a:ext cx="4837176" cy="4837176"/>
          </a:xfrm>
          <a:prstGeom prst="round1Rect">
            <a:avLst>
              <a:gd name="adj" fmla="val 2232"/>
            </a:avLst>
          </a:prstGeom>
        </p:spPr>
        <p:txBody>
          <a:bodyPr/>
          <a:lstStyle>
            <a:lvl1pPr>
              <a:defRPr>
                <a:solidFill>
                  <a:schemeClr val="tx1"/>
                </a:solidFill>
              </a:defRPr>
            </a:lvl1pPr>
          </a:lstStyle>
          <a:p>
            <a:r>
              <a:rPr lang="en-US"/>
              <a:t>Click icon to add picture</a:t>
            </a:r>
            <a:endParaRPr lang="en-US" dirty="0"/>
          </a:p>
        </p:txBody>
      </p:sp>
      <p:sp>
        <p:nvSpPr>
          <p:cNvPr id="14" name="Content Placeholder 13">
            <a:extLst>
              <a:ext uri="{FF2B5EF4-FFF2-40B4-BE49-F238E27FC236}">
                <a16:creationId xmlns:a16="http://schemas.microsoft.com/office/drawing/2014/main" id="{5A9208E3-3FD8-4F7A-B80B-84ABE444DB06}"/>
              </a:ext>
            </a:extLst>
          </p:cNvPr>
          <p:cNvSpPr>
            <a:spLocks noGrp="1"/>
          </p:cNvSpPr>
          <p:nvPr>
            <p:ph sz="quarter" idx="12"/>
          </p:nvPr>
        </p:nvSpPr>
        <p:spPr>
          <a:xfrm>
            <a:off x="6257107" y="3856366"/>
            <a:ext cx="4876800" cy="543031"/>
          </a:xfrm>
          <a:prstGeom prst="rect">
            <a:avLst/>
          </a:prstGeom>
        </p:spPr>
        <p:txBody>
          <a:bodyPr lIns="0" tIns="0" rIns="0" bIns="0" anchor="t"/>
          <a:lstStyle>
            <a:lvl1pPr marL="0" indent="0">
              <a:buFontTx/>
              <a:buNone/>
              <a:defRPr sz="120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Click to edit Master text styles</a:t>
            </a:r>
          </a:p>
        </p:txBody>
      </p:sp>
      <p:cxnSp>
        <p:nvCxnSpPr>
          <p:cNvPr id="20" name="Straight Connector 19">
            <a:extLst>
              <a:ext uri="{FF2B5EF4-FFF2-40B4-BE49-F238E27FC236}">
                <a16:creationId xmlns:a16="http://schemas.microsoft.com/office/drawing/2014/main" id="{80400215-368D-4441-A9BC-DF4A5FB9E9D6}"/>
              </a:ext>
            </a:extLst>
          </p:cNvPr>
          <p:cNvCxnSpPr>
            <a:cxnSpLocks/>
          </p:cNvCxnSpPr>
          <p:nvPr userDrawn="1"/>
        </p:nvCxnSpPr>
        <p:spPr>
          <a:xfrm>
            <a:off x="6290359" y="1871272"/>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Footer Placeholder 4">
            <a:extLst>
              <a:ext uri="{FF2B5EF4-FFF2-40B4-BE49-F238E27FC236}">
                <a16:creationId xmlns:a16="http://schemas.microsoft.com/office/drawing/2014/main" id="{57B44932-DE87-4B9E-8839-9ADD0F59A32D}"/>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23" name="Slide Number Placeholder 5">
            <a:extLst>
              <a:ext uri="{FF2B5EF4-FFF2-40B4-BE49-F238E27FC236}">
                <a16:creationId xmlns:a16="http://schemas.microsoft.com/office/drawing/2014/main" id="{E470D35F-C9C3-4875-BD0C-830BB24A46CE}"/>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26" name="Straight Connector 25">
            <a:extLst>
              <a:ext uri="{FF2B5EF4-FFF2-40B4-BE49-F238E27FC236}">
                <a16:creationId xmlns:a16="http://schemas.microsoft.com/office/drawing/2014/main" id="{880A61F0-9A60-4649-ABA1-6D76F4BB2473}"/>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Graphical user interface, text&#10;&#10;Description automatically generated">
            <a:extLst>
              <a:ext uri="{FF2B5EF4-FFF2-40B4-BE49-F238E27FC236}">
                <a16:creationId xmlns:a16="http://schemas.microsoft.com/office/drawing/2014/main" id="{B2EB9683-9DBA-C535-648A-78CC00A103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Tree>
    <p:extLst>
      <p:ext uri="{BB962C8B-B14F-4D97-AF65-F5344CB8AC3E}">
        <p14:creationId xmlns:p14="http://schemas.microsoft.com/office/powerpoint/2010/main" val="23021794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Dark With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CD5960-F6C1-4B5B-9AA3-874B4FA207AB}"/>
              </a:ext>
            </a:extLst>
          </p:cNvPr>
          <p:cNvSpPr>
            <a:spLocks noGrp="1"/>
          </p:cNvSpPr>
          <p:nvPr>
            <p:ph type="pic" sz="quarter" idx="12" hasCustomPrompt="1"/>
          </p:nvPr>
        </p:nvSpPr>
        <p:spPr>
          <a:xfrm>
            <a:off x="0" y="0"/>
            <a:ext cx="12192000" cy="6858000"/>
          </a:xfrm>
          <a:prstGeom prst="rect">
            <a:avLst/>
          </a:prstGeom>
        </p:spPr>
        <p:txBody>
          <a:bodyPr/>
          <a:lstStyle>
            <a:lvl1pPr>
              <a:defRPr/>
            </a:lvl1pPr>
          </a:lstStyle>
          <a:p>
            <a:r>
              <a:rPr lang="en-GB" dirty="0"/>
              <a:t>Click to add image</a:t>
            </a:r>
          </a:p>
        </p:txBody>
      </p:sp>
      <p:sp>
        <p:nvSpPr>
          <p:cNvPr id="2" name="Rectangle: Single Corner Rounded 1">
            <a:extLst>
              <a:ext uri="{FF2B5EF4-FFF2-40B4-BE49-F238E27FC236}">
                <a16:creationId xmlns:a16="http://schemas.microsoft.com/office/drawing/2014/main" id="{2E31DFB3-42E8-9540-92FB-4AE3F4203FE5}"/>
              </a:ext>
              <a:ext uri="{C183D7F6-B498-43B3-948B-1728B52AA6E4}">
                <adec:decorative xmlns:adec="http://schemas.microsoft.com/office/drawing/2017/decorative" val="1"/>
              </a:ext>
            </a:extLst>
          </p:cNvPr>
          <p:cNvSpPr>
            <a:spLocks/>
          </p:cNvSpPr>
          <p:nvPr userDrawn="1"/>
        </p:nvSpPr>
        <p:spPr bwMode="auto">
          <a:xfrm>
            <a:off x="1" y="1093848"/>
            <a:ext cx="6733308" cy="5764151"/>
          </a:xfrm>
          <a:prstGeom prst="round1Rect">
            <a:avLst>
              <a:gd name="adj" fmla="val 2917"/>
            </a:avLst>
          </a:prstGeom>
          <a:solidFill>
            <a:schemeClr val="bg1"/>
          </a:solidFill>
          <a:ln>
            <a:noFill/>
          </a:ln>
        </p:spPr>
        <p:txBody>
          <a:bodyPr rot="0" vert="horz" wrap="square" lIns="91440" tIns="45720" rIns="91440" bIns="45720" anchor="t" anchorCtr="0" upright="1">
            <a:noAutofit/>
          </a:bodyPr>
          <a:lstStyle/>
          <a:p>
            <a:endParaRPr lang="en-US" dirty="0">
              <a:solidFill>
                <a:schemeClr val="tx1"/>
              </a:solidFill>
            </a:endParaRPr>
          </a:p>
        </p:txBody>
      </p:sp>
      <p:cxnSp>
        <p:nvCxnSpPr>
          <p:cNvPr id="6" name="Straight Connector 5">
            <a:extLst>
              <a:ext uri="{FF2B5EF4-FFF2-40B4-BE49-F238E27FC236}">
                <a16:creationId xmlns:a16="http://schemas.microsoft.com/office/drawing/2014/main" id="{F13C1B90-0A14-7B4B-B05B-357A6A88291E}"/>
              </a:ext>
            </a:extLst>
          </p:cNvPr>
          <p:cNvCxnSpPr>
            <a:cxnSpLocks/>
          </p:cNvCxnSpPr>
          <p:nvPr userDrawn="1"/>
        </p:nvCxnSpPr>
        <p:spPr>
          <a:xfrm>
            <a:off x="1036261" y="3910409"/>
            <a:ext cx="272109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Content Placeholder 10">
            <a:extLst>
              <a:ext uri="{FF2B5EF4-FFF2-40B4-BE49-F238E27FC236}">
                <a16:creationId xmlns:a16="http://schemas.microsoft.com/office/drawing/2014/main" id="{90097E88-8912-8A4F-9D00-BDA132434FE4}"/>
              </a:ext>
            </a:extLst>
          </p:cNvPr>
          <p:cNvSpPr>
            <a:spLocks noGrp="1"/>
          </p:cNvSpPr>
          <p:nvPr>
            <p:ph sz="quarter" idx="11" hasCustomPrompt="1"/>
          </p:nvPr>
        </p:nvSpPr>
        <p:spPr>
          <a:xfrm>
            <a:off x="1033153" y="6072090"/>
            <a:ext cx="5359335" cy="452817"/>
          </a:xfrm>
          <a:prstGeom prst="rect">
            <a:avLst/>
          </a:prstGeom>
        </p:spPr>
        <p:txBody>
          <a:bodyPr lIns="0" tIns="0" rIns="0" bIns="0"/>
          <a:lstStyle>
            <a:lvl1pPr marL="0" indent="0">
              <a:buNone/>
              <a:defRPr sz="1400">
                <a:solidFill>
                  <a:schemeClr val="tx1"/>
                </a:solidFill>
              </a:defRPr>
            </a:lvl1pPr>
          </a:lstStyle>
          <a:p>
            <a:pPr lvl="0"/>
            <a:r>
              <a:rPr lang="en-US" dirty="0"/>
              <a:t>Click to edit attribution</a:t>
            </a:r>
          </a:p>
        </p:txBody>
      </p:sp>
      <p:sp>
        <p:nvSpPr>
          <p:cNvPr id="4" name="Title 3">
            <a:extLst>
              <a:ext uri="{FF2B5EF4-FFF2-40B4-BE49-F238E27FC236}">
                <a16:creationId xmlns:a16="http://schemas.microsoft.com/office/drawing/2014/main" id="{E58E2CE6-6A25-40B9-BD31-82C750738938}"/>
              </a:ext>
            </a:extLst>
          </p:cNvPr>
          <p:cNvSpPr>
            <a:spLocks noGrp="1"/>
          </p:cNvSpPr>
          <p:nvPr>
            <p:ph type="title"/>
          </p:nvPr>
        </p:nvSpPr>
        <p:spPr>
          <a:xfrm>
            <a:off x="976314" y="2327563"/>
            <a:ext cx="5416174" cy="1334183"/>
          </a:xfrm>
          <a:prstGeom prst="rect">
            <a:avLst/>
          </a:prstGeom>
        </p:spPr>
        <p:txBody>
          <a:bodyPr anchor="b"/>
          <a:lstStyle>
            <a:lvl1pPr>
              <a:defRPr sz="4400">
                <a:solidFill>
                  <a:schemeClr val="tx1"/>
                </a:solidFill>
              </a:defRPr>
            </a:lvl1pPr>
          </a:lstStyle>
          <a:p>
            <a:r>
              <a:rPr lang="en-US" dirty="0"/>
              <a:t>Click to edit Master title style</a:t>
            </a:r>
          </a:p>
        </p:txBody>
      </p:sp>
      <p:pic>
        <p:nvPicPr>
          <p:cNvPr id="7" name="Picture 6" descr="Graphical user interface, text&#10;&#10;Description automatically generated">
            <a:extLst>
              <a:ext uri="{FF2B5EF4-FFF2-40B4-BE49-F238E27FC236}">
                <a16:creationId xmlns:a16="http://schemas.microsoft.com/office/drawing/2014/main" id="{F8DAF2C0-7B69-444C-9F16-87A7490063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53" y="1502265"/>
            <a:ext cx="2781040" cy="511016"/>
          </a:xfrm>
          <a:prstGeom prst="rect">
            <a:avLst/>
          </a:prstGeom>
        </p:spPr>
      </p:pic>
      <p:sp>
        <p:nvSpPr>
          <p:cNvPr id="8" name="Content Placeholder 10">
            <a:extLst>
              <a:ext uri="{FF2B5EF4-FFF2-40B4-BE49-F238E27FC236}">
                <a16:creationId xmlns:a16="http://schemas.microsoft.com/office/drawing/2014/main" id="{86F84B19-1FC8-EA51-917C-E79A972C45BC}"/>
              </a:ext>
            </a:extLst>
          </p:cNvPr>
          <p:cNvSpPr>
            <a:spLocks noGrp="1"/>
          </p:cNvSpPr>
          <p:nvPr>
            <p:ph sz="quarter" idx="13" hasCustomPrompt="1"/>
          </p:nvPr>
        </p:nvSpPr>
        <p:spPr>
          <a:xfrm>
            <a:off x="1033153" y="4161456"/>
            <a:ext cx="5359335" cy="452817"/>
          </a:xfrm>
          <a:prstGeom prst="rect">
            <a:avLst/>
          </a:prstGeom>
        </p:spPr>
        <p:txBody>
          <a:bodyPr lIns="0" tIns="0" rIns="0" bIns="0"/>
          <a:lstStyle>
            <a:lvl1pPr marL="0" indent="0">
              <a:buNone/>
              <a:defRPr sz="1400">
                <a:solidFill>
                  <a:schemeClr val="tx1"/>
                </a:solidFill>
              </a:defRPr>
            </a:lvl1pPr>
          </a:lstStyle>
          <a:p>
            <a:pPr lvl="0"/>
            <a:r>
              <a:rPr lang="en-US" dirty="0"/>
              <a:t>Click to edit date</a:t>
            </a:r>
          </a:p>
        </p:txBody>
      </p:sp>
    </p:spTree>
    <p:extLst>
      <p:ext uri="{BB962C8B-B14F-4D97-AF65-F5344CB8AC3E}">
        <p14:creationId xmlns:p14="http://schemas.microsoft.com/office/powerpoint/2010/main" val="20789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ight With Image">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DCD5960-F6C1-4B5B-9AA3-874B4FA207AB}"/>
              </a:ext>
            </a:extLst>
          </p:cNvPr>
          <p:cNvSpPr>
            <a:spLocks noGrp="1"/>
          </p:cNvSpPr>
          <p:nvPr>
            <p:ph type="pic" sz="quarter" idx="12" hasCustomPrompt="1"/>
          </p:nvPr>
        </p:nvSpPr>
        <p:spPr>
          <a:xfrm>
            <a:off x="0" y="0"/>
            <a:ext cx="12192000" cy="6858000"/>
          </a:xfrm>
          <a:prstGeom prst="rect">
            <a:avLst/>
          </a:prstGeom>
        </p:spPr>
        <p:txBody>
          <a:bodyPr/>
          <a:lstStyle>
            <a:lvl1pPr>
              <a:defRPr/>
            </a:lvl1pPr>
          </a:lstStyle>
          <a:p>
            <a:r>
              <a:rPr lang="en-GB" dirty="0"/>
              <a:t>Click to add image</a:t>
            </a:r>
          </a:p>
        </p:txBody>
      </p:sp>
      <p:sp>
        <p:nvSpPr>
          <p:cNvPr id="9" name="Rectangle: Single Corner Rounded 8">
            <a:extLst>
              <a:ext uri="{FF2B5EF4-FFF2-40B4-BE49-F238E27FC236}">
                <a16:creationId xmlns:a16="http://schemas.microsoft.com/office/drawing/2014/main" id="{B86D1AB3-2160-82B4-F8AE-D9B1F2C86344}"/>
              </a:ext>
              <a:ext uri="{C183D7F6-B498-43B3-948B-1728B52AA6E4}">
                <adec:decorative xmlns:adec="http://schemas.microsoft.com/office/drawing/2017/decorative" val="1"/>
              </a:ext>
            </a:extLst>
          </p:cNvPr>
          <p:cNvSpPr>
            <a:spLocks/>
          </p:cNvSpPr>
          <p:nvPr userDrawn="1"/>
        </p:nvSpPr>
        <p:spPr bwMode="auto">
          <a:xfrm>
            <a:off x="1" y="1093848"/>
            <a:ext cx="6733308" cy="5764151"/>
          </a:xfrm>
          <a:prstGeom prst="round1Rect">
            <a:avLst>
              <a:gd name="adj" fmla="val 2917"/>
            </a:avLst>
          </a:prstGeom>
          <a:solidFill>
            <a:schemeClr val="bg2"/>
          </a:solidFill>
          <a:ln>
            <a:noFill/>
          </a:ln>
        </p:spPr>
        <p:txBody>
          <a:bodyPr rot="0" vert="horz" wrap="square" lIns="91440" tIns="45720" rIns="91440" bIns="45720" anchor="t" anchorCtr="0" upright="1">
            <a:noAutofit/>
          </a:bodyPr>
          <a:lstStyle/>
          <a:p>
            <a:endParaRPr lang="en-US" dirty="0">
              <a:solidFill>
                <a:schemeClr val="tx1"/>
              </a:solidFill>
            </a:endParaRPr>
          </a:p>
        </p:txBody>
      </p:sp>
      <p:cxnSp>
        <p:nvCxnSpPr>
          <p:cNvPr id="10" name="Straight Connector 9">
            <a:extLst>
              <a:ext uri="{FF2B5EF4-FFF2-40B4-BE49-F238E27FC236}">
                <a16:creationId xmlns:a16="http://schemas.microsoft.com/office/drawing/2014/main" id="{6C4386D8-41F8-BE73-ED9A-24E88B550AD1}"/>
              </a:ext>
            </a:extLst>
          </p:cNvPr>
          <p:cNvCxnSpPr>
            <a:cxnSpLocks/>
          </p:cNvCxnSpPr>
          <p:nvPr userDrawn="1"/>
        </p:nvCxnSpPr>
        <p:spPr>
          <a:xfrm>
            <a:off x="1036261" y="3910409"/>
            <a:ext cx="272109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Content Placeholder 10">
            <a:extLst>
              <a:ext uri="{FF2B5EF4-FFF2-40B4-BE49-F238E27FC236}">
                <a16:creationId xmlns:a16="http://schemas.microsoft.com/office/drawing/2014/main" id="{4034436A-0DF4-584F-F7A5-3581BDB78F25}"/>
              </a:ext>
            </a:extLst>
          </p:cNvPr>
          <p:cNvSpPr>
            <a:spLocks noGrp="1"/>
          </p:cNvSpPr>
          <p:nvPr>
            <p:ph sz="quarter" idx="11" hasCustomPrompt="1"/>
          </p:nvPr>
        </p:nvSpPr>
        <p:spPr>
          <a:xfrm>
            <a:off x="1033153" y="6072090"/>
            <a:ext cx="5359335" cy="452817"/>
          </a:xfrm>
          <a:prstGeom prst="rect">
            <a:avLst/>
          </a:prstGeom>
        </p:spPr>
        <p:txBody>
          <a:bodyPr lIns="0" tIns="0" rIns="0" bIns="0"/>
          <a:lstStyle>
            <a:lvl1pPr marL="0" indent="0">
              <a:buNone/>
              <a:defRPr sz="1400">
                <a:solidFill>
                  <a:schemeClr val="tx1"/>
                </a:solidFill>
              </a:defRPr>
            </a:lvl1pPr>
          </a:lstStyle>
          <a:p>
            <a:pPr lvl="0"/>
            <a:r>
              <a:rPr lang="en-US" dirty="0"/>
              <a:t>Click to edit attribution</a:t>
            </a:r>
          </a:p>
        </p:txBody>
      </p:sp>
      <p:sp>
        <p:nvSpPr>
          <p:cNvPr id="13" name="Title 3">
            <a:extLst>
              <a:ext uri="{FF2B5EF4-FFF2-40B4-BE49-F238E27FC236}">
                <a16:creationId xmlns:a16="http://schemas.microsoft.com/office/drawing/2014/main" id="{0F6F5DF9-A5D1-08E9-F2ED-1817A259B99D}"/>
              </a:ext>
            </a:extLst>
          </p:cNvPr>
          <p:cNvSpPr>
            <a:spLocks noGrp="1"/>
          </p:cNvSpPr>
          <p:nvPr>
            <p:ph type="title"/>
          </p:nvPr>
        </p:nvSpPr>
        <p:spPr>
          <a:xfrm>
            <a:off x="976314" y="2327563"/>
            <a:ext cx="5416174" cy="1334183"/>
          </a:xfrm>
          <a:prstGeom prst="rect">
            <a:avLst/>
          </a:prstGeom>
        </p:spPr>
        <p:txBody>
          <a:bodyPr anchor="b"/>
          <a:lstStyle>
            <a:lvl1pPr>
              <a:defRPr sz="4400">
                <a:solidFill>
                  <a:schemeClr val="tx1"/>
                </a:solidFill>
              </a:defRPr>
            </a:lvl1pPr>
          </a:lstStyle>
          <a:p>
            <a:r>
              <a:rPr lang="en-US" dirty="0"/>
              <a:t>Click to edit Master title style</a:t>
            </a:r>
          </a:p>
        </p:txBody>
      </p:sp>
      <p:pic>
        <p:nvPicPr>
          <p:cNvPr id="14" name="Picture 13" descr="Graphical user interface, text&#10;&#10;Description automatically generated">
            <a:extLst>
              <a:ext uri="{FF2B5EF4-FFF2-40B4-BE49-F238E27FC236}">
                <a16:creationId xmlns:a16="http://schemas.microsoft.com/office/drawing/2014/main" id="{8A84A1B7-449C-8F78-3755-5A478AE760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153" y="1502265"/>
            <a:ext cx="2781040" cy="511016"/>
          </a:xfrm>
          <a:prstGeom prst="rect">
            <a:avLst/>
          </a:prstGeom>
        </p:spPr>
      </p:pic>
      <p:sp>
        <p:nvSpPr>
          <p:cNvPr id="15" name="Content Placeholder 10">
            <a:extLst>
              <a:ext uri="{FF2B5EF4-FFF2-40B4-BE49-F238E27FC236}">
                <a16:creationId xmlns:a16="http://schemas.microsoft.com/office/drawing/2014/main" id="{1EF99137-AA0C-5C77-ADF3-7584F203E01C}"/>
              </a:ext>
            </a:extLst>
          </p:cNvPr>
          <p:cNvSpPr>
            <a:spLocks noGrp="1"/>
          </p:cNvSpPr>
          <p:nvPr>
            <p:ph sz="quarter" idx="13" hasCustomPrompt="1"/>
          </p:nvPr>
        </p:nvSpPr>
        <p:spPr>
          <a:xfrm>
            <a:off x="1033153" y="4161456"/>
            <a:ext cx="5359335" cy="452817"/>
          </a:xfrm>
          <a:prstGeom prst="rect">
            <a:avLst/>
          </a:prstGeom>
        </p:spPr>
        <p:txBody>
          <a:bodyPr lIns="0" tIns="0" rIns="0" bIns="0"/>
          <a:lstStyle>
            <a:lvl1pPr marL="0" indent="0">
              <a:buNone/>
              <a:defRPr sz="1400">
                <a:solidFill>
                  <a:schemeClr val="tx1"/>
                </a:solidFill>
              </a:defRPr>
            </a:lvl1pPr>
          </a:lstStyle>
          <a:p>
            <a:pPr lvl="0"/>
            <a:r>
              <a:rPr lang="en-US" dirty="0"/>
              <a:t>Click to edit date</a:t>
            </a:r>
          </a:p>
        </p:txBody>
      </p:sp>
    </p:spTree>
    <p:extLst>
      <p:ext uri="{BB962C8B-B14F-4D97-AF65-F5344CB8AC3E}">
        <p14:creationId xmlns:p14="http://schemas.microsoft.com/office/powerpoint/2010/main" val="365375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p:bg>
      <p:bgRef idx="1001">
        <a:schemeClr val="bg1"/>
      </p:bgRef>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5A44032-A46C-4BFC-A9AC-5D07C2159BAF}"/>
              </a:ext>
            </a:extLst>
          </p:cNvPr>
          <p:cNvSpPr>
            <a:spLocks noGrp="1"/>
          </p:cNvSpPr>
          <p:nvPr>
            <p:ph type="body" sz="quarter" idx="10" hasCustomPrompt="1"/>
          </p:nvPr>
        </p:nvSpPr>
        <p:spPr>
          <a:xfrm>
            <a:off x="1028699" y="1511704"/>
            <a:ext cx="10130147" cy="3566246"/>
          </a:xfrm>
          <a:prstGeom prst="rect">
            <a:avLst/>
          </a:prstGeom>
        </p:spPr>
        <p:txBody>
          <a:bodyPr/>
          <a:lstStyle>
            <a:lvl1pPr marL="0" indent="0" algn="ctr">
              <a:buNone/>
              <a:defRPr sz="28000">
                <a:solidFill>
                  <a:schemeClr val="bg2">
                    <a:lumMod val="90000"/>
                  </a:schemeClr>
                </a:solidFill>
              </a:defRPr>
            </a:lvl1pPr>
            <a:lvl2pPr>
              <a:defRPr>
                <a:solidFill>
                  <a:schemeClr val="bg2">
                    <a:lumMod val="60000"/>
                    <a:lumOff val="40000"/>
                  </a:schemeClr>
                </a:solidFill>
              </a:defRPr>
            </a:lvl2pPr>
            <a:lvl3pPr>
              <a:defRPr>
                <a:solidFill>
                  <a:schemeClr val="bg2">
                    <a:lumMod val="60000"/>
                    <a:lumOff val="40000"/>
                  </a:schemeClr>
                </a:solidFill>
              </a:defRPr>
            </a:lvl3pPr>
            <a:lvl4pPr>
              <a:defRPr>
                <a:solidFill>
                  <a:schemeClr val="bg2">
                    <a:lumMod val="60000"/>
                    <a:lumOff val="40000"/>
                  </a:schemeClr>
                </a:solidFill>
              </a:defRPr>
            </a:lvl4pPr>
            <a:lvl5pPr>
              <a:defRPr>
                <a:solidFill>
                  <a:schemeClr val="bg2">
                    <a:lumMod val="60000"/>
                    <a:lumOff val="40000"/>
                  </a:schemeClr>
                </a:solidFill>
              </a:defRPr>
            </a:lvl5pPr>
          </a:lstStyle>
          <a:p>
            <a:pPr lvl="0"/>
            <a:r>
              <a:rPr lang="en-GB" dirty="0"/>
              <a:t>#</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2593571"/>
            <a:ext cx="10130146" cy="1502268"/>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13" name="Footer Placeholder 4">
            <a:extLst>
              <a:ext uri="{FF2B5EF4-FFF2-40B4-BE49-F238E27FC236}">
                <a16:creationId xmlns:a16="http://schemas.microsoft.com/office/drawing/2014/main" id="{04D38466-F5B7-4DEA-A0D7-3D4F5C910071}"/>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14" name="Slide Number Placeholder 5">
            <a:extLst>
              <a:ext uri="{FF2B5EF4-FFF2-40B4-BE49-F238E27FC236}">
                <a16:creationId xmlns:a16="http://schemas.microsoft.com/office/drawing/2014/main" id="{D156E10E-3846-446A-B777-8DF1D5C16365}"/>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19" name="Straight Connector 18">
            <a:extLst>
              <a:ext uri="{FF2B5EF4-FFF2-40B4-BE49-F238E27FC236}">
                <a16:creationId xmlns:a16="http://schemas.microsoft.com/office/drawing/2014/main" id="{E516BF83-7EEC-43DC-BBA3-52123A00549A}"/>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10;&#10;Description automatically generated">
            <a:extLst>
              <a:ext uri="{FF2B5EF4-FFF2-40B4-BE49-F238E27FC236}">
                <a16:creationId xmlns:a16="http://schemas.microsoft.com/office/drawing/2014/main" id="{F9F89B3B-8628-36FA-700F-126B94822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11615273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
    <p:bg>
      <p:bgRef idx="1001">
        <a:schemeClr val="bg2"/>
      </p:bgRef>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5A44032-A46C-4BFC-A9AC-5D07C2159BAF}"/>
              </a:ext>
            </a:extLst>
          </p:cNvPr>
          <p:cNvSpPr>
            <a:spLocks noGrp="1"/>
          </p:cNvSpPr>
          <p:nvPr>
            <p:ph type="body" sz="quarter" idx="10" hasCustomPrompt="1"/>
          </p:nvPr>
        </p:nvSpPr>
        <p:spPr>
          <a:xfrm>
            <a:off x="1028699" y="1511704"/>
            <a:ext cx="10130147" cy="3566246"/>
          </a:xfrm>
          <a:prstGeom prst="rect">
            <a:avLst/>
          </a:prstGeom>
        </p:spPr>
        <p:txBody>
          <a:bodyPr/>
          <a:lstStyle>
            <a:lvl1pPr marL="0" indent="0" algn="ctr">
              <a:buNone/>
              <a:defRPr sz="28000">
                <a:solidFill>
                  <a:schemeClr val="bg2">
                    <a:lumMod val="60000"/>
                    <a:lumOff val="40000"/>
                  </a:schemeClr>
                </a:solidFill>
              </a:defRPr>
            </a:lvl1pPr>
            <a:lvl2pPr>
              <a:defRPr>
                <a:solidFill>
                  <a:schemeClr val="bg2">
                    <a:lumMod val="60000"/>
                    <a:lumOff val="40000"/>
                  </a:schemeClr>
                </a:solidFill>
              </a:defRPr>
            </a:lvl2pPr>
            <a:lvl3pPr>
              <a:defRPr>
                <a:solidFill>
                  <a:schemeClr val="bg2">
                    <a:lumMod val="60000"/>
                    <a:lumOff val="40000"/>
                  </a:schemeClr>
                </a:solidFill>
              </a:defRPr>
            </a:lvl3pPr>
            <a:lvl4pPr>
              <a:defRPr>
                <a:solidFill>
                  <a:schemeClr val="bg2">
                    <a:lumMod val="60000"/>
                    <a:lumOff val="40000"/>
                  </a:schemeClr>
                </a:solidFill>
              </a:defRPr>
            </a:lvl4pPr>
            <a:lvl5pPr>
              <a:defRPr>
                <a:solidFill>
                  <a:schemeClr val="bg2">
                    <a:lumMod val="60000"/>
                    <a:lumOff val="40000"/>
                  </a:schemeClr>
                </a:solidFill>
              </a:defRPr>
            </a:lvl5pPr>
          </a:lstStyle>
          <a:p>
            <a:pPr lvl="0"/>
            <a:r>
              <a:rPr lang="en-GB" dirty="0"/>
              <a:t>#</a:t>
            </a:r>
          </a:p>
        </p:txBody>
      </p: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3022063"/>
            <a:ext cx="10130146" cy="645284"/>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13" name="Footer Placeholder 4">
            <a:extLst>
              <a:ext uri="{FF2B5EF4-FFF2-40B4-BE49-F238E27FC236}">
                <a16:creationId xmlns:a16="http://schemas.microsoft.com/office/drawing/2014/main" id="{04D38466-F5B7-4DEA-A0D7-3D4F5C910071}"/>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tx1"/>
                </a:solidFill>
              </a:defRPr>
            </a:lvl1pPr>
          </a:lstStyle>
          <a:p>
            <a:r>
              <a:rPr lang="en-US"/>
              <a:t>IEEFA Deck Template</a:t>
            </a:r>
            <a:endParaRPr lang="en-US" dirty="0"/>
          </a:p>
        </p:txBody>
      </p:sp>
      <p:sp>
        <p:nvSpPr>
          <p:cNvPr id="14" name="Slide Number Placeholder 5">
            <a:extLst>
              <a:ext uri="{FF2B5EF4-FFF2-40B4-BE49-F238E27FC236}">
                <a16:creationId xmlns:a16="http://schemas.microsoft.com/office/drawing/2014/main" id="{D156E10E-3846-446A-B777-8DF1D5C16365}"/>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tx1"/>
                </a:solidFill>
              </a:defRPr>
            </a:lvl1pPr>
          </a:lstStyle>
          <a:p>
            <a:fld id="{7782931A-7D25-4B4B-9464-57AE418934A3}" type="slidenum">
              <a:rPr lang="en-US" smtClean="0"/>
              <a:pPr/>
              <a:t>‹#›</a:t>
            </a:fld>
            <a:endParaRPr lang="en-US" dirty="0"/>
          </a:p>
        </p:txBody>
      </p:sp>
      <p:cxnSp>
        <p:nvCxnSpPr>
          <p:cNvPr id="19" name="Straight Connector 18">
            <a:extLst>
              <a:ext uri="{FF2B5EF4-FFF2-40B4-BE49-F238E27FC236}">
                <a16:creationId xmlns:a16="http://schemas.microsoft.com/office/drawing/2014/main" id="{E516BF83-7EEC-43DC-BBA3-52123A00549A}"/>
              </a:ext>
            </a:extLst>
          </p:cNvPr>
          <p:cNvCxnSpPr/>
          <p:nvPr userDrawn="1"/>
        </p:nvCxnSpPr>
        <p:spPr>
          <a:xfrm>
            <a:off x="1028700" y="6234546"/>
            <a:ext cx="10130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text&#10;&#10;Description automatically generated">
            <a:extLst>
              <a:ext uri="{FF2B5EF4-FFF2-40B4-BE49-F238E27FC236}">
                <a16:creationId xmlns:a16="http://schemas.microsoft.com/office/drawing/2014/main" id="{1117072A-7F1B-A7F9-FDB1-D7F155C08E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Tree>
    <p:extLst>
      <p:ext uri="{BB962C8B-B14F-4D97-AF65-F5344CB8AC3E}">
        <p14:creationId xmlns:p14="http://schemas.microsoft.com/office/powerpoint/2010/main" val="1169974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ingle Colum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195688"/>
            <a:ext cx="7810499" cy="2904530"/>
          </a:xfrm>
          <a:prstGeom prst="rect">
            <a:avLst/>
          </a:prstGeom>
        </p:spPr>
        <p:txBody>
          <a:bodyPr lIns="0" tIns="0" rIns="0" bIns="0"/>
          <a:lstStyle>
            <a:lvl1pPr marL="0" indent="0">
              <a:lnSpc>
                <a:spcPct val="100000"/>
              </a:lnSpc>
              <a:buNone/>
              <a:defRPr lang="en-US" dirty="0" smtClean="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780960"/>
            <a:ext cx="1942803" cy="0"/>
          </a:xfrm>
          <a:prstGeom prst="line">
            <a:avLst/>
          </a:prstGeom>
          <a:ln w="3810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bg1"/>
                </a:solidFill>
              </a:defRPr>
            </a:lvl1pPr>
          </a:lstStyle>
          <a:p>
            <a:r>
              <a:rPr lang="en-US" dirty="0"/>
              <a:t>Click to edit Master title style</a:t>
            </a:r>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8" name="Straight Connector 7">
            <a:extLst>
              <a:ext uri="{FF2B5EF4-FFF2-40B4-BE49-F238E27FC236}">
                <a16:creationId xmlns:a16="http://schemas.microsoft.com/office/drawing/2014/main" id="{941F4FB2-8DDC-4BA9-8C36-8EEA5AE0E405}"/>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9887823-8A6D-BD19-8972-75DB698055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4201501150"/>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ingle Column Dark">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0" y="0"/>
            <a:ext cx="12192000" cy="5824847"/>
          </a:xfrm>
          <a:prstGeom prst="round1Rect">
            <a:avLst>
              <a:gd name="adj" fmla="val 0"/>
            </a:avLst>
          </a:prstGeom>
          <a:solidFill>
            <a:schemeClr val="bg1"/>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195688"/>
            <a:ext cx="7810499" cy="2904530"/>
          </a:xfrm>
          <a:prstGeom prst="rect">
            <a:avLst/>
          </a:prstGeom>
        </p:spPr>
        <p:txBody>
          <a:bodyPr lIns="0" tIns="0" rIns="0" bIns="0"/>
          <a:lstStyle>
            <a:lvl1pPr marL="0" indent="0">
              <a:lnSpc>
                <a:spcPct val="100000"/>
              </a:lnSpc>
              <a:buNone/>
              <a:defRPr lang="en-US" dirty="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780960"/>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410020"/>
            <a:ext cx="7810500" cy="1144020"/>
          </a:xfrm>
          <a:prstGeom prst="rect">
            <a:avLst/>
          </a:prstGeom>
        </p:spPr>
        <p:txBody>
          <a:bodyPr lIns="0" tIns="0" rIns="0" bIns="0" anchor="b"/>
          <a:lstStyle>
            <a:lvl1pPr>
              <a:defRPr>
                <a:solidFill>
                  <a:schemeClr val="tx1"/>
                </a:solidFill>
              </a:defRPr>
            </a:lvl1pPr>
          </a:lstStyle>
          <a:p>
            <a:r>
              <a:rPr lang="en-US" dirty="0"/>
              <a:t>Click to edit Master title style</a:t>
            </a:r>
          </a:p>
        </p:txBody>
      </p:sp>
      <p:sp>
        <p:nvSpPr>
          <p:cNvPr id="12" name="Date Placeholder 3">
            <a:extLst>
              <a:ext uri="{FF2B5EF4-FFF2-40B4-BE49-F238E27FC236}">
                <a16:creationId xmlns:a16="http://schemas.microsoft.com/office/drawing/2014/main" id="{3C3CFC1B-60CF-44C3-95B4-0F51D14099A6}"/>
              </a:ext>
            </a:extLst>
          </p:cNvPr>
          <p:cNvSpPr>
            <a:spLocks noGrp="1"/>
          </p:cNvSpPr>
          <p:nvPr>
            <p:ph type="dt" sz="half" idx="2"/>
          </p:nvPr>
        </p:nvSpPr>
        <p:spPr>
          <a:xfrm>
            <a:off x="1028700" y="6414452"/>
            <a:ext cx="1522982" cy="221286"/>
          </a:xfrm>
          <a:prstGeom prst="rect">
            <a:avLst/>
          </a:prstGeom>
        </p:spPr>
        <p:txBody>
          <a:bodyPr vert="horz" lIns="0" tIns="45720" rIns="0" bIns="45720" rtlCol="0" anchor="ctr"/>
          <a:lstStyle>
            <a:lvl1pPr algn="l">
              <a:defRPr sz="1200" b="0">
                <a:solidFill>
                  <a:schemeClr val="bg1"/>
                </a:solidFill>
              </a:defRPr>
            </a:lvl1pPr>
          </a:lstStyle>
          <a:p>
            <a:fld id="{511A969A-4A48-4846-AE5F-D13D44053C22}" type="datetime4">
              <a:rPr lang="en-GB" smtClean="0"/>
              <a:t>23 June 2022</a:t>
            </a:fld>
            <a:endParaRPr lang="en-US" dirty="0"/>
          </a:p>
        </p:txBody>
      </p:sp>
      <p:sp>
        <p:nvSpPr>
          <p:cNvPr id="15" name="Footer Placeholder 4">
            <a:extLst>
              <a:ext uri="{FF2B5EF4-FFF2-40B4-BE49-F238E27FC236}">
                <a16:creationId xmlns:a16="http://schemas.microsoft.com/office/drawing/2014/main" id="{8331B0C0-80E7-4269-BF57-150F8A8BE55F}"/>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6" name="Slide Number Placeholder 5">
            <a:extLst>
              <a:ext uri="{FF2B5EF4-FFF2-40B4-BE49-F238E27FC236}">
                <a16:creationId xmlns:a16="http://schemas.microsoft.com/office/drawing/2014/main" id="{51D2535E-9579-4B94-89D6-A9A1E1967C47}"/>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8" name="Straight Connector 7">
            <a:extLst>
              <a:ext uri="{FF2B5EF4-FFF2-40B4-BE49-F238E27FC236}">
                <a16:creationId xmlns:a16="http://schemas.microsoft.com/office/drawing/2014/main" id="{941F4FB2-8DDC-4BA9-8C36-8EEA5AE0E405}"/>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31227"/>
      </p:ext>
    </p:extLst>
  </p:cSld>
  <p:clrMapOvr>
    <a:masterClrMapping/>
  </p:clrMapOvr>
  <p:extLst>
    <p:ext uri="{DCECCB84-F9BA-43D5-87BE-67443E8EF086}">
      <p15:sldGuideLst xmlns:p15="http://schemas.microsoft.com/office/powerpoint/2012/main">
        <p15:guide id="2" pos="648">
          <p15:clr>
            <a:srgbClr val="FBAE40"/>
          </p15:clr>
        </p15:guide>
        <p15:guide id="4" orient="horz" pos="1152" userDrawn="1">
          <p15:clr>
            <a:srgbClr val="FBAE40"/>
          </p15:clr>
        </p15:guide>
        <p15:guide id="5" orient="horz" pos="14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ngle Column Light">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C166EFBF-84E5-43DF-98A8-D80FCA52FABD}"/>
              </a:ext>
              <a:ext uri="{C183D7F6-B498-43B3-948B-1728B52AA6E4}">
                <adec:decorative xmlns:adec="http://schemas.microsoft.com/office/drawing/2017/decorative" val="1"/>
              </a:ext>
            </a:extLst>
          </p:cNvPr>
          <p:cNvSpPr>
            <a:spLocks/>
          </p:cNvSpPr>
          <p:nvPr userDrawn="1"/>
        </p:nvSpPr>
        <p:spPr bwMode="auto">
          <a:xfrm rot="10800000" flipH="1">
            <a:off x="0" y="-6838"/>
            <a:ext cx="12192000" cy="5824847"/>
          </a:xfrm>
          <a:prstGeom prst="round1Rect">
            <a:avLst>
              <a:gd name="adj" fmla="val 0"/>
            </a:avLst>
          </a:prstGeom>
          <a:solidFill>
            <a:schemeClr val="bg2"/>
          </a:solidFill>
          <a:ln>
            <a:noFill/>
          </a:ln>
        </p:spPr>
        <p:txBody>
          <a:bodyPr rot="0" vert="horz" wrap="square" lIns="91440" tIns="45720" rIns="91440" bIns="45720" anchor="t" anchorCtr="0" upright="1">
            <a:noAutofit/>
          </a:bodyPr>
          <a:lstStyle/>
          <a:p>
            <a:endParaRPr lang="en-US" dirty="0"/>
          </a:p>
        </p:txBody>
      </p:sp>
      <p:sp>
        <p:nvSpPr>
          <p:cNvPr id="3" name="Text Placeholder 2">
            <a:extLst>
              <a:ext uri="{FF2B5EF4-FFF2-40B4-BE49-F238E27FC236}">
                <a16:creationId xmlns:a16="http://schemas.microsoft.com/office/drawing/2014/main" id="{8BFC26CF-26CC-354C-BB60-AD3E01D575ED}"/>
              </a:ext>
            </a:extLst>
          </p:cNvPr>
          <p:cNvSpPr>
            <a:spLocks noGrp="1"/>
          </p:cNvSpPr>
          <p:nvPr>
            <p:ph type="body" sz="quarter" idx="10"/>
          </p:nvPr>
        </p:nvSpPr>
        <p:spPr>
          <a:xfrm>
            <a:off x="1028700" y="2195688"/>
            <a:ext cx="7810499" cy="2904530"/>
          </a:xfrm>
          <a:prstGeom prst="rect">
            <a:avLst/>
          </a:prstGeom>
        </p:spPr>
        <p:txBody>
          <a:bodyPr lIns="0" tIns="0" rIns="0" bIns="0"/>
          <a:lstStyle>
            <a:lvl1pPr marL="0" indent="0">
              <a:lnSpc>
                <a:spcPct val="100000"/>
              </a:lnSpc>
              <a:buNone/>
              <a:defRPr lang="en-US" dirty="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BBEC4E73-6A9F-2F46-89D1-559CE56C12BE}"/>
              </a:ext>
            </a:extLst>
          </p:cNvPr>
          <p:cNvCxnSpPr>
            <a:cxnSpLocks/>
          </p:cNvCxnSpPr>
          <p:nvPr userDrawn="1"/>
        </p:nvCxnSpPr>
        <p:spPr>
          <a:xfrm>
            <a:off x="1033153" y="1780960"/>
            <a:ext cx="194280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8BFD865-74BB-5B40-8DA8-7D7B921A75F5}"/>
              </a:ext>
            </a:extLst>
          </p:cNvPr>
          <p:cNvSpPr>
            <a:spLocks noGrp="1"/>
          </p:cNvSpPr>
          <p:nvPr>
            <p:ph type="title"/>
          </p:nvPr>
        </p:nvSpPr>
        <p:spPr>
          <a:xfrm>
            <a:off x="1028700" y="908756"/>
            <a:ext cx="7810500" cy="645284"/>
          </a:xfrm>
          <a:prstGeom prst="rect">
            <a:avLst/>
          </a:prstGeom>
        </p:spPr>
        <p:txBody>
          <a:bodyPr lIns="0" tIns="0" rIns="0" bIns="0" anchor="b"/>
          <a:lstStyle>
            <a:lvl1pPr>
              <a:defRPr>
                <a:solidFill>
                  <a:schemeClr val="tx1"/>
                </a:solidFill>
              </a:defRPr>
            </a:lvl1pPr>
          </a:lstStyle>
          <a:p>
            <a:r>
              <a:rPr lang="en-US" dirty="0"/>
              <a:t>Click to edit Master title style</a:t>
            </a:r>
          </a:p>
        </p:txBody>
      </p:sp>
      <p:sp>
        <p:nvSpPr>
          <p:cNvPr id="10" name="Footer Placeholder 4">
            <a:extLst>
              <a:ext uri="{FF2B5EF4-FFF2-40B4-BE49-F238E27FC236}">
                <a16:creationId xmlns:a16="http://schemas.microsoft.com/office/drawing/2014/main" id="{706A4404-B03E-4EF1-A0DC-816ACA1B4A45}"/>
              </a:ext>
            </a:extLst>
          </p:cNvPr>
          <p:cNvSpPr>
            <a:spLocks noGrp="1"/>
          </p:cNvSpPr>
          <p:nvPr>
            <p:ph type="ftr" sz="quarter" idx="3"/>
          </p:nvPr>
        </p:nvSpPr>
        <p:spPr>
          <a:xfrm>
            <a:off x="4311879" y="6414265"/>
            <a:ext cx="3568241" cy="223446"/>
          </a:xfrm>
          <a:prstGeom prst="rect">
            <a:avLst/>
          </a:prstGeom>
        </p:spPr>
        <p:txBody>
          <a:bodyPr vert="horz" lIns="91440" tIns="45720" rIns="91440" bIns="45720" rtlCol="0" anchor="ctr"/>
          <a:lstStyle>
            <a:lvl1pPr algn="ctr">
              <a:defRPr sz="1200" b="1">
                <a:solidFill>
                  <a:schemeClr val="bg1"/>
                </a:solidFill>
              </a:defRPr>
            </a:lvl1pPr>
          </a:lstStyle>
          <a:p>
            <a:r>
              <a:rPr lang="en-US"/>
              <a:t>IEEFA Deck Template</a:t>
            </a:r>
            <a:endParaRPr lang="en-US" dirty="0"/>
          </a:p>
        </p:txBody>
      </p:sp>
      <p:sp>
        <p:nvSpPr>
          <p:cNvPr id="13" name="Slide Number Placeholder 5">
            <a:extLst>
              <a:ext uri="{FF2B5EF4-FFF2-40B4-BE49-F238E27FC236}">
                <a16:creationId xmlns:a16="http://schemas.microsoft.com/office/drawing/2014/main" id="{955F6CDD-B269-428D-8BD1-8F072A1B2733}"/>
              </a:ext>
            </a:extLst>
          </p:cNvPr>
          <p:cNvSpPr>
            <a:spLocks noGrp="1"/>
          </p:cNvSpPr>
          <p:nvPr>
            <p:ph type="sldNum" sz="quarter" idx="4"/>
          </p:nvPr>
        </p:nvSpPr>
        <p:spPr>
          <a:xfrm>
            <a:off x="10746097" y="6414452"/>
            <a:ext cx="412750" cy="221286"/>
          </a:xfrm>
          <a:prstGeom prst="rect">
            <a:avLst/>
          </a:prstGeom>
        </p:spPr>
        <p:txBody>
          <a:bodyPr vert="horz" lIns="91440" tIns="45720" rIns="91440" bIns="45720" rtlCol="0" anchor="ctr"/>
          <a:lstStyle>
            <a:lvl1pPr algn="r">
              <a:defRPr sz="1200">
                <a:solidFill>
                  <a:schemeClr val="bg1"/>
                </a:solidFill>
              </a:defRPr>
            </a:lvl1pPr>
          </a:lstStyle>
          <a:p>
            <a:fld id="{7782931A-7D25-4B4B-9464-57AE418934A3}" type="slidenum">
              <a:rPr lang="en-US" smtClean="0"/>
              <a:pPr/>
              <a:t>‹#›</a:t>
            </a:fld>
            <a:endParaRPr lang="en-US" dirty="0"/>
          </a:p>
        </p:txBody>
      </p:sp>
      <p:cxnSp>
        <p:nvCxnSpPr>
          <p:cNvPr id="14" name="Straight Connector 13">
            <a:extLst>
              <a:ext uri="{FF2B5EF4-FFF2-40B4-BE49-F238E27FC236}">
                <a16:creationId xmlns:a16="http://schemas.microsoft.com/office/drawing/2014/main" id="{CE2E986D-3E1A-4812-8720-74C4E5E2B6D6}"/>
              </a:ext>
            </a:extLst>
          </p:cNvPr>
          <p:cNvCxnSpPr/>
          <p:nvPr userDrawn="1"/>
        </p:nvCxnSpPr>
        <p:spPr>
          <a:xfrm>
            <a:off x="1028700" y="6234546"/>
            <a:ext cx="101301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10;&#10;Description automatically generated">
            <a:extLst>
              <a:ext uri="{FF2B5EF4-FFF2-40B4-BE49-F238E27FC236}">
                <a16:creationId xmlns:a16="http://schemas.microsoft.com/office/drawing/2014/main" id="{BAB48874-9BB6-AE46-FA89-4251CF005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261" y="6334391"/>
            <a:ext cx="2075688" cy="381408"/>
          </a:xfrm>
          <a:prstGeom prst="rect">
            <a:avLst/>
          </a:prstGeom>
        </p:spPr>
      </p:pic>
    </p:spTree>
    <p:extLst>
      <p:ext uri="{BB962C8B-B14F-4D97-AF65-F5344CB8AC3E}">
        <p14:creationId xmlns:p14="http://schemas.microsoft.com/office/powerpoint/2010/main" val="2559842011"/>
      </p:ext>
    </p:extLst>
  </p:cSld>
  <p:clrMapOvr>
    <a:masterClrMapping/>
  </p:clrMapOvr>
  <p:extLst>
    <p:ext uri="{DCECCB84-F9BA-43D5-87BE-67443E8EF086}">
      <p15:sldGuideLst xmlns:p15="http://schemas.microsoft.com/office/powerpoint/2012/main">
        <p15:guide id="2" pos="648">
          <p15:clr>
            <a:srgbClr val="FBAE40"/>
          </p15:clr>
        </p15:guide>
        <p15:guide id="4" orient="horz" pos="1152">
          <p15:clr>
            <a:srgbClr val="FBAE40"/>
          </p15:clr>
        </p15:guide>
        <p15:guide id="5"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86" r:id="rId1"/>
    <p:sldLayoutId id="2147483659" r:id="rId2"/>
    <p:sldLayoutId id="2147483687" r:id="rId3"/>
    <p:sldLayoutId id="2147483685" r:id="rId4"/>
    <p:sldLayoutId id="2147483689" r:id="rId5"/>
    <p:sldLayoutId id="2147483706" r:id="rId6"/>
    <p:sldLayoutId id="2147483692" r:id="rId7"/>
    <p:sldLayoutId id="2147483674" r:id="rId8"/>
    <p:sldLayoutId id="2147483688" r:id="rId9"/>
    <p:sldLayoutId id="2147483704" r:id="rId10"/>
    <p:sldLayoutId id="2147483671" r:id="rId11"/>
    <p:sldLayoutId id="2147483673" r:id="rId12"/>
    <p:sldLayoutId id="2147483703" r:id="rId13"/>
    <p:sldLayoutId id="2147483691" r:id="rId14"/>
    <p:sldLayoutId id="2147483678" r:id="rId15"/>
    <p:sldLayoutId id="2147483701" r:id="rId16"/>
    <p:sldLayoutId id="2147483677" r:id="rId17"/>
    <p:sldLayoutId id="2147483699" r:id="rId18"/>
    <p:sldLayoutId id="2147483679" r:id="rId19"/>
    <p:sldLayoutId id="2147483680" r:id="rId20"/>
    <p:sldLayoutId id="2147483660" r:id="rId21"/>
    <p:sldLayoutId id="2147483696" r:id="rId22"/>
    <p:sldLayoutId id="2147483694" r:id="rId23"/>
    <p:sldLayoutId id="2147483684" r:id="rId24"/>
    <p:sldLayoutId id="2147483705" r:id="rId25"/>
    <p:sldLayoutId id="2147483700" r:id="rId26"/>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7008" userDrawn="1">
          <p15:clr>
            <a:srgbClr val="F26B43"/>
          </p15:clr>
        </p15:guide>
        <p15:guide id="8" pos="3720">
          <p15:clr>
            <a:srgbClr val="547EBF"/>
          </p15:clr>
        </p15:guide>
        <p15:guide id="9" pos="2112">
          <p15:clr>
            <a:srgbClr val="547EBF"/>
          </p15:clr>
        </p15:guide>
        <p15:guide id="10" pos="1824" userDrawn="1">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orient="horz" pos="624" userDrawn="1">
          <p15:clr>
            <a:srgbClr val="F26B43"/>
          </p15:clr>
        </p15:guide>
        <p15:guide id="18" orient="horz" pos="3672" userDrawn="1">
          <p15:clr>
            <a:srgbClr val="F26B43"/>
          </p15:clr>
        </p15:guide>
        <p15:guide id="19" pos="3984"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alberta.ca/electricity-capacity-market.aspx"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A1E7D7-6A2B-7C9C-9BDE-C1858E722C30}"/>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p:spPr>
      </p:pic>
      <p:sp>
        <p:nvSpPr>
          <p:cNvPr id="13" name="Rectangle: Single Corner Rounded 12">
            <a:extLst>
              <a:ext uri="{FF2B5EF4-FFF2-40B4-BE49-F238E27FC236}">
                <a16:creationId xmlns:a16="http://schemas.microsoft.com/office/drawing/2014/main" id="{131EA8F4-EE5F-DA79-A189-9BEFF0B5D5BD}"/>
              </a:ext>
              <a:ext uri="{C183D7F6-B498-43B3-948B-1728B52AA6E4}">
                <adec:decorative xmlns:adec="http://schemas.microsoft.com/office/drawing/2017/decorative" val="1"/>
              </a:ext>
            </a:extLst>
          </p:cNvPr>
          <p:cNvSpPr>
            <a:spLocks/>
          </p:cNvSpPr>
          <p:nvPr/>
        </p:nvSpPr>
        <p:spPr bwMode="auto">
          <a:xfrm>
            <a:off x="1" y="1093848"/>
            <a:ext cx="6733308" cy="5764151"/>
          </a:xfrm>
          <a:prstGeom prst="round1Rect">
            <a:avLst>
              <a:gd name="adj" fmla="val 2917"/>
            </a:avLst>
          </a:prstGeom>
          <a:solidFill>
            <a:schemeClr val="bg1"/>
          </a:solidFill>
          <a:ln>
            <a:noFill/>
          </a:ln>
        </p:spPr>
        <p:txBody>
          <a:bodyPr rot="0" vert="horz" wrap="square" lIns="91440" tIns="45720" rIns="91440" bIns="45720" anchor="t" anchorCtr="0" upright="1">
            <a:noAutofit/>
          </a:bodyPr>
          <a:lstStyle/>
          <a:p>
            <a:endParaRPr lang="en-US" dirty="0">
              <a:solidFill>
                <a:schemeClr val="tx1"/>
              </a:solidFill>
            </a:endParaRPr>
          </a:p>
        </p:txBody>
      </p:sp>
      <p:sp>
        <p:nvSpPr>
          <p:cNvPr id="3" name="Content Placeholder 2">
            <a:extLst>
              <a:ext uri="{FF2B5EF4-FFF2-40B4-BE49-F238E27FC236}">
                <a16:creationId xmlns:a16="http://schemas.microsoft.com/office/drawing/2014/main" id="{CA8ECC17-4660-124A-8996-54F15FD169C0}"/>
              </a:ext>
            </a:extLst>
          </p:cNvPr>
          <p:cNvSpPr>
            <a:spLocks noGrp="1"/>
          </p:cNvSpPr>
          <p:nvPr>
            <p:ph sz="quarter" idx="11"/>
          </p:nvPr>
        </p:nvSpPr>
        <p:spPr/>
        <p:txBody>
          <a:bodyPr/>
          <a:lstStyle/>
          <a:p>
            <a:r>
              <a:rPr lang="en-US" dirty="0"/>
              <a:t>Johanna Bowyer   |   June 2022</a:t>
            </a:r>
          </a:p>
          <a:p>
            <a:endParaRPr lang="en-US" dirty="0"/>
          </a:p>
        </p:txBody>
      </p:sp>
      <p:sp>
        <p:nvSpPr>
          <p:cNvPr id="9" name="Title 8">
            <a:extLst>
              <a:ext uri="{FF2B5EF4-FFF2-40B4-BE49-F238E27FC236}">
                <a16:creationId xmlns:a16="http://schemas.microsoft.com/office/drawing/2014/main" id="{9C99CF7C-AFAB-48F1-8FC3-CCCE989822A6}"/>
              </a:ext>
            </a:extLst>
          </p:cNvPr>
          <p:cNvSpPr>
            <a:spLocks noGrp="1"/>
          </p:cNvSpPr>
          <p:nvPr>
            <p:ph type="title"/>
          </p:nvPr>
        </p:nvSpPr>
        <p:spPr>
          <a:xfrm>
            <a:off x="976314" y="3789258"/>
            <a:ext cx="5416174" cy="1334183"/>
          </a:xfrm>
        </p:spPr>
        <p:txBody>
          <a:bodyPr/>
          <a:lstStyle/>
          <a:p>
            <a:r>
              <a:rPr lang="en-US" sz="4000" dirty="0"/>
              <a:t>ESB Capacity Mechanism Proposal and other options</a:t>
            </a:r>
          </a:p>
        </p:txBody>
      </p:sp>
      <p:cxnSp>
        <p:nvCxnSpPr>
          <p:cNvPr id="23" name="Straight Connector 22">
            <a:extLst>
              <a:ext uri="{FF2B5EF4-FFF2-40B4-BE49-F238E27FC236}">
                <a16:creationId xmlns:a16="http://schemas.microsoft.com/office/drawing/2014/main" id="{AE2E69A9-B2A4-4289-BA65-34B602C87614}"/>
              </a:ext>
            </a:extLst>
          </p:cNvPr>
          <p:cNvCxnSpPr>
            <a:cxnSpLocks/>
          </p:cNvCxnSpPr>
          <p:nvPr/>
        </p:nvCxnSpPr>
        <p:spPr>
          <a:xfrm>
            <a:off x="1036261" y="5670365"/>
            <a:ext cx="142171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24" name="Picture 23" descr="Graphical user interface, text&#10;&#10;Description automatically generated">
            <a:extLst>
              <a:ext uri="{FF2B5EF4-FFF2-40B4-BE49-F238E27FC236}">
                <a16:creationId xmlns:a16="http://schemas.microsoft.com/office/drawing/2014/main" id="{44516B84-DCE0-422E-A91C-255F8FFE0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153" y="1501897"/>
            <a:ext cx="2781040" cy="511016"/>
          </a:xfrm>
          <a:prstGeom prst="rect">
            <a:avLst/>
          </a:prstGeom>
        </p:spPr>
      </p:pic>
    </p:spTree>
    <p:extLst>
      <p:ext uri="{BB962C8B-B14F-4D97-AF65-F5344CB8AC3E}">
        <p14:creationId xmlns:p14="http://schemas.microsoft.com/office/powerpoint/2010/main" val="208175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B079B5C-04B7-6F37-B897-FB1CD96C55C4}"/>
              </a:ext>
            </a:extLst>
          </p:cNvPr>
          <p:cNvSpPr txBox="1">
            <a:spLocks/>
          </p:cNvSpPr>
          <p:nvPr/>
        </p:nvSpPr>
        <p:spPr>
          <a:xfrm>
            <a:off x="1028700" y="908756"/>
            <a:ext cx="10873490" cy="645284"/>
          </a:xfrm>
          <a:prstGeom prst="rect">
            <a:avLst/>
          </a:prstGeom>
        </p:spPr>
        <p:txBody>
          <a:bodyPr lIns="0" tIns="0" rIns="0" bIns="0" anchor="b"/>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International example of capacity markets</a:t>
            </a:r>
          </a:p>
        </p:txBody>
      </p:sp>
      <p:sp>
        <p:nvSpPr>
          <p:cNvPr id="5" name="Slide Number Placeholder 4">
            <a:extLst>
              <a:ext uri="{FF2B5EF4-FFF2-40B4-BE49-F238E27FC236}">
                <a16:creationId xmlns:a16="http://schemas.microsoft.com/office/drawing/2014/main" id="{3B4963B6-136C-9B7F-375F-4B03797C5DC4}"/>
              </a:ext>
            </a:extLst>
          </p:cNvPr>
          <p:cNvSpPr>
            <a:spLocks noGrp="1"/>
          </p:cNvSpPr>
          <p:nvPr>
            <p:ph type="sldNum" sz="quarter" idx="4"/>
          </p:nvPr>
        </p:nvSpPr>
        <p:spPr/>
        <p:txBody>
          <a:bodyPr/>
          <a:lstStyle/>
          <a:p>
            <a:fld id="{7782931A-7D25-4B4B-9464-57AE418934A3}" type="slidenum">
              <a:rPr lang="en-US" smtClean="0"/>
              <a:pPr/>
              <a:t>10</a:t>
            </a:fld>
            <a:endParaRPr lang="en-US" dirty="0"/>
          </a:p>
        </p:txBody>
      </p:sp>
      <p:sp>
        <p:nvSpPr>
          <p:cNvPr id="6" name="Footer Placeholder 4">
            <a:extLst>
              <a:ext uri="{FF2B5EF4-FFF2-40B4-BE49-F238E27FC236}">
                <a16:creationId xmlns:a16="http://schemas.microsoft.com/office/drawing/2014/main" id="{1946B8D2-0A0C-2BA3-C9E4-2B643A7200C6}"/>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7" name="Text Placeholder 6">
            <a:extLst>
              <a:ext uri="{FF2B5EF4-FFF2-40B4-BE49-F238E27FC236}">
                <a16:creationId xmlns:a16="http://schemas.microsoft.com/office/drawing/2014/main" id="{492805A5-A05E-E30C-EA90-2EBE765466E0}"/>
              </a:ext>
            </a:extLst>
          </p:cNvPr>
          <p:cNvSpPr>
            <a:spLocks noGrp="1"/>
          </p:cNvSpPr>
          <p:nvPr>
            <p:ph type="body" sz="quarter" idx="10"/>
          </p:nvPr>
        </p:nvSpPr>
        <p:spPr/>
        <p:txBody>
          <a:bodyPr/>
          <a:lstStyle/>
          <a:p>
            <a:endParaRPr lang="en-US"/>
          </a:p>
        </p:txBody>
      </p:sp>
      <p:graphicFrame>
        <p:nvGraphicFramePr>
          <p:cNvPr id="11" name="Table 10">
            <a:extLst>
              <a:ext uri="{FF2B5EF4-FFF2-40B4-BE49-F238E27FC236}">
                <a16:creationId xmlns:a16="http://schemas.microsoft.com/office/drawing/2014/main" id="{CD4C59B7-DEE7-2389-6950-791A6674C381}"/>
              </a:ext>
            </a:extLst>
          </p:cNvPr>
          <p:cNvGraphicFramePr>
            <a:graphicFrameLocks noGrp="1"/>
          </p:cNvGraphicFramePr>
          <p:nvPr>
            <p:extLst>
              <p:ext uri="{D42A27DB-BD31-4B8C-83A1-F6EECF244321}">
                <p14:modId xmlns:p14="http://schemas.microsoft.com/office/powerpoint/2010/main" val="77852519"/>
              </p:ext>
            </p:extLst>
          </p:nvPr>
        </p:nvGraphicFramePr>
        <p:xfrm>
          <a:off x="1028700" y="1909094"/>
          <a:ext cx="10363201" cy="3657600"/>
        </p:xfrm>
        <a:graphic>
          <a:graphicData uri="http://schemas.openxmlformats.org/drawingml/2006/table">
            <a:tbl>
              <a:tblPr firstRow="1" bandRow="1">
                <a:tableStyleId>{5C22544A-7EE6-4342-B048-85BDC9FD1C3A}</a:tableStyleId>
              </a:tblPr>
              <a:tblGrid>
                <a:gridCol w="1259175">
                  <a:extLst>
                    <a:ext uri="{9D8B030D-6E8A-4147-A177-3AD203B41FA5}">
                      <a16:colId xmlns:a16="http://schemas.microsoft.com/office/drawing/2014/main" val="1171349042"/>
                    </a:ext>
                  </a:extLst>
                </a:gridCol>
                <a:gridCol w="1573967">
                  <a:extLst>
                    <a:ext uri="{9D8B030D-6E8A-4147-A177-3AD203B41FA5}">
                      <a16:colId xmlns:a16="http://schemas.microsoft.com/office/drawing/2014/main" val="3697418538"/>
                    </a:ext>
                  </a:extLst>
                </a:gridCol>
                <a:gridCol w="1289154">
                  <a:extLst>
                    <a:ext uri="{9D8B030D-6E8A-4147-A177-3AD203B41FA5}">
                      <a16:colId xmlns:a16="http://schemas.microsoft.com/office/drawing/2014/main" val="3571815278"/>
                    </a:ext>
                  </a:extLst>
                </a:gridCol>
                <a:gridCol w="6240905">
                  <a:extLst>
                    <a:ext uri="{9D8B030D-6E8A-4147-A177-3AD203B41FA5}">
                      <a16:colId xmlns:a16="http://schemas.microsoft.com/office/drawing/2014/main" val="1060658443"/>
                    </a:ext>
                  </a:extLst>
                </a:gridCol>
              </a:tblGrid>
              <a:tr h="440443">
                <a:tc>
                  <a:txBody>
                    <a:bodyPr/>
                    <a:lstStyle/>
                    <a:p>
                      <a:pPr algn="ctr"/>
                      <a:r>
                        <a:rPr lang="en-AU" sz="1600" dirty="0"/>
                        <a:t>Country</a:t>
                      </a:r>
                    </a:p>
                  </a:txBody>
                  <a:tcPr anchor="ctr">
                    <a:solidFill>
                      <a:schemeClr val="bg1"/>
                    </a:solidFill>
                  </a:tcPr>
                </a:tc>
                <a:tc>
                  <a:txBody>
                    <a:bodyPr/>
                    <a:lstStyle/>
                    <a:p>
                      <a:pPr algn="ctr"/>
                      <a:r>
                        <a:rPr lang="en-AU" sz="1600" dirty="0"/>
                        <a:t>Existing / new entrants supported</a:t>
                      </a:r>
                    </a:p>
                  </a:txBody>
                  <a:tcPr anchor="ctr">
                    <a:solidFill>
                      <a:schemeClr val="bg1"/>
                    </a:solidFill>
                  </a:tcPr>
                </a:tc>
                <a:tc>
                  <a:txBody>
                    <a:bodyPr/>
                    <a:lstStyle/>
                    <a:p>
                      <a:pPr algn="ctr"/>
                      <a:r>
                        <a:rPr lang="en-AU" sz="1600" dirty="0"/>
                        <a:t>Tech types excluded</a:t>
                      </a:r>
                    </a:p>
                  </a:txBody>
                  <a:tcPr anchor="ctr">
                    <a:solidFill>
                      <a:schemeClr val="bg1"/>
                    </a:solidFill>
                  </a:tcPr>
                </a:tc>
                <a:tc>
                  <a:txBody>
                    <a:bodyPr/>
                    <a:lstStyle/>
                    <a:p>
                      <a:pPr algn="ctr"/>
                      <a:r>
                        <a:rPr lang="en-AU" sz="1600" dirty="0"/>
                        <a:t>Outcomes / Feedback</a:t>
                      </a:r>
                    </a:p>
                  </a:txBody>
                  <a:tcPr anchor="ctr">
                    <a:solidFill>
                      <a:schemeClr val="bg1"/>
                    </a:solidFill>
                  </a:tcPr>
                </a:tc>
                <a:extLst>
                  <a:ext uri="{0D108BD9-81ED-4DB2-BD59-A6C34878D82A}">
                    <a16:rowId xmlns:a16="http://schemas.microsoft.com/office/drawing/2014/main" val="768269224"/>
                  </a:ext>
                </a:extLst>
              </a:tr>
              <a:tr h="739791">
                <a:tc>
                  <a:txBody>
                    <a:bodyPr/>
                    <a:lstStyle/>
                    <a:p>
                      <a:pPr algn="ctr"/>
                      <a:r>
                        <a:rPr lang="en-AU" sz="1600" b="1" dirty="0"/>
                        <a:t>Poland</a:t>
                      </a:r>
                    </a:p>
                  </a:txBody>
                  <a:tcPr>
                    <a:solidFill>
                      <a:schemeClr val="bg2">
                        <a:lumMod val="20000"/>
                        <a:lumOff val="80000"/>
                      </a:schemeClr>
                    </a:solidFill>
                  </a:tcPr>
                </a:tc>
                <a:tc>
                  <a:txBody>
                    <a:bodyPr/>
                    <a:lstStyle/>
                    <a:p>
                      <a:pPr algn="ctr"/>
                      <a:r>
                        <a:rPr lang="en-AU" sz="1200" dirty="0"/>
                        <a:t>New + existing</a:t>
                      </a:r>
                    </a:p>
                  </a:txBody>
                  <a:tcPr>
                    <a:solidFill>
                      <a:schemeClr val="bg2">
                        <a:lumMod val="20000"/>
                        <a:lumOff val="80000"/>
                      </a:schemeClr>
                    </a:solidFill>
                  </a:tcPr>
                </a:tc>
                <a:tc>
                  <a:txBody>
                    <a:bodyPr/>
                    <a:lstStyle/>
                    <a:p>
                      <a:pPr algn="ctr"/>
                      <a:r>
                        <a:rPr lang="en-AU" sz="1200" dirty="0"/>
                        <a:t>Coal 2025 onwards (emissions)</a:t>
                      </a: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AU" sz="1200" dirty="0"/>
                        <a:t>“</a:t>
                      </a:r>
                      <a:r>
                        <a:rPr lang="en-US" sz="1200" dirty="0"/>
                        <a:t>The results prove that the </a:t>
                      </a:r>
                      <a:r>
                        <a:rPr lang="en-US" sz="1200" b="1" dirty="0"/>
                        <a:t>primary beneficiaries </a:t>
                      </a:r>
                      <a:r>
                        <a:rPr lang="en-US" sz="1200" dirty="0"/>
                        <a:t>of the capacity market in Poland have been the </a:t>
                      </a:r>
                      <a:r>
                        <a:rPr lang="en-US" sz="1200" b="1" dirty="0"/>
                        <a:t>existing units </a:t>
                      </a:r>
                      <a:r>
                        <a:rPr lang="en-US" sz="1200" dirty="0"/>
                        <a:t>(including the refurbishing ones) responsible for more than </a:t>
                      </a:r>
                      <a:r>
                        <a:rPr lang="en-US" sz="1200" b="1" dirty="0"/>
                        <a:t>80% </a:t>
                      </a:r>
                      <a:r>
                        <a:rPr lang="en-US" sz="1200" dirty="0"/>
                        <a:t>of capacity obligation volumes contracted for 2021–2025”</a:t>
                      </a:r>
                      <a:r>
                        <a:rPr lang="en-US" sz="1200" baseline="30000" dirty="0"/>
                        <a:t>1</a:t>
                      </a:r>
                    </a:p>
                    <a:p>
                      <a:pPr marL="285750" indent="-285750">
                        <a:buFont typeface="Arial" panose="020B0604020202020204" pitchFamily="34" charset="0"/>
                        <a:buChar char="•"/>
                      </a:pPr>
                      <a:r>
                        <a:rPr lang="en-US" sz="1200" dirty="0"/>
                        <a:t>“The introduction of a capacity market </a:t>
                      </a:r>
                      <a:r>
                        <a:rPr lang="en-US" sz="1200" b="1" dirty="0"/>
                        <a:t>delays the </a:t>
                      </a:r>
                      <a:r>
                        <a:rPr lang="en-US" sz="1200" b="1" dirty="0" err="1"/>
                        <a:t>decarbonisation</a:t>
                      </a:r>
                      <a:r>
                        <a:rPr lang="en-US" sz="1200" b="1" dirty="0"/>
                        <a:t> </a:t>
                      </a:r>
                      <a:r>
                        <a:rPr lang="en-US" sz="1200" dirty="0"/>
                        <a:t>of the power system and has a negative impact on carbon neutrality. Even though </a:t>
                      </a:r>
                      <a:r>
                        <a:rPr lang="en-US" sz="1200" b="1" dirty="0"/>
                        <a:t>coal-fired units are phased out, they are mainly replaced by natural gas</a:t>
                      </a:r>
                      <a:r>
                        <a:rPr lang="en-US" sz="1200" dirty="0"/>
                        <a:t>.”</a:t>
                      </a:r>
                      <a:r>
                        <a:rPr lang="en-US" sz="1200" baseline="30000" dirty="0"/>
                        <a:t>2</a:t>
                      </a:r>
                      <a:endParaRPr lang="en-AU" sz="1200" baseline="30000" dirty="0"/>
                    </a:p>
                  </a:txBody>
                  <a:tcPr>
                    <a:solidFill>
                      <a:schemeClr val="bg2">
                        <a:lumMod val="20000"/>
                        <a:lumOff val="80000"/>
                      </a:schemeClr>
                    </a:solidFill>
                  </a:tcPr>
                </a:tc>
                <a:extLst>
                  <a:ext uri="{0D108BD9-81ED-4DB2-BD59-A6C34878D82A}">
                    <a16:rowId xmlns:a16="http://schemas.microsoft.com/office/drawing/2014/main" val="4095803940"/>
                  </a:ext>
                </a:extLst>
              </a:tr>
              <a:tr h="135521">
                <a:tc>
                  <a:txBody>
                    <a:bodyPr/>
                    <a:lstStyle/>
                    <a:p>
                      <a:pPr algn="ctr"/>
                      <a:r>
                        <a:rPr lang="en-AU" sz="1600" b="1" dirty="0"/>
                        <a:t>UK</a:t>
                      </a:r>
                    </a:p>
                  </a:txBody>
                  <a:tcPr>
                    <a:solidFill>
                      <a:schemeClr val="tx1">
                        <a:lumMod val="95000"/>
                      </a:schemeClr>
                    </a:solidFill>
                  </a:tcPr>
                </a:tc>
                <a:tc>
                  <a:txBody>
                    <a:bodyPr/>
                    <a:lstStyle/>
                    <a:p>
                      <a:pPr algn="ctr"/>
                      <a:r>
                        <a:rPr lang="en-AU" sz="1200" dirty="0"/>
                        <a:t>New + existing</a:t>
                      </a:r>
                    </a:p>
                  </a:txBody>
                  <a:tcPr>
                    <a:solidFill>
                      <a:schemeClr val="tx1">
                        <a:lumMod val="95000"/>
                      </a:schemeClr>
                    </a:solidFill>
                  </a:tcPr>
                </a:tc>
                <a:tc>
                  <a:txBody>
                    <a:bodyPr/>
                    <a:lstStyle/>
                    <a:p>
                      <a:pPr algn="ctr"/>
                      <a:r>
                        <a:rPr lang="en-AU" sz="1200" dirty="0"/>
                        <a:t>Coal 2025 onwards (emissions)</a:t>
                      </a:r>
                    </a:p>
                  </a:txBody>
                  <a:tcPr>
                    <a:solidFill>
                      <a:schemeClr val="tx1">
                        <a:lumMod val="95000"/>
                      </a:schemeClr>
                    </a:solidFill>
                  </a:tcPr>
                </a:tc>
                <a:tc>
                  <a:txBody>
                    <a:bodyPr/>
                    <a:lstStyle/>
                    <a:p>
                      <a:pPr marL="285750" indent="-285750">
                        <a:buFont typeface="Arial" panose="020B0604020202020204" pitchFamily="34" charset="0"/>
                        <a:buChar char="•"/>
                      </a:pPr>
                      <a:r>
                        <a:rPr lang="en-US" sz="1200" dirty="0"/>
                        <a:t>“It has historically secured predominantly </a:t>
                      </a:r>
                      <a:r>
                        <a:rPr lang="en-US" sz="1200" b="1" dirty="0"/>
                        <a:t>carbon intensive forms of generation</a:t>
                      </a:r>
                      <a:r>
                        <a:rPr lang="en-US" sz="1200" dirty="0"/>
                        <a:t>, particularly unabated gas-fired generation. For example, about </a:t>
                      </a:r>
                      <a:r>
                        <a:rPr lang="en-US" sz="1200" b="1" dirty="0"/>
                        <a:t>two thirds of capacity with agreements for Delivery Year 2024/25 are gas fuelled</a:t>
                      </a:r>
                      <a:r>
                        <a:rPr lang="en-US" sz="1200" dirty="0"/>
                        <a:t>.”</a:t>
                      </a:r>
                      <a:r>
                        <a:rPr lang="en-US" sz="1200" baseline="30000" dirty="0"/>
                        <a:t>3  </a:t>
                      </a:r>
                      <a:r>
                        <a:rPr lang="en-US" sz="1200" baseline="0" dirty="0"/>
                        <a:t>-</a:t>
                      </a:r>
                      <a:r>
                        <a:rPr lang="en-US" sz="1200" dirty="0"/>
                        <a:t>UK Govt</a:t>
                      </a:r>
                      <a:endParaRPr lang="en-AU" sz="1200" baseline="30000" dirty="0"/>
                    </a:p>
                  </a:txBody>
                  <a:tcPr>
                    <a:solidFill>
                      <a:schemeClr val="tx1">
                        <a:lumMod val="95000"/>
                      </a:schemeClr>
                    </a:solidFill>
                  </a:tcPr>
                </a:tc>
                <a:extLst>
                  <a:ext uri="{0D108BD9-81ED-4DB2-BD59-A6C34878D82A}">
                    <a16:rowId xmlns:a16="http://schemas.microsoft.com/office/drawing/2014/main" val="1227236967"/>
                  </a:ext>
                </a:extLst>
              </a:tr>
              <a:tr h="0">
                <a:tc>
                  <a:txBody>
                    <a:bodyPr/>
                    <a:lstStyle/>
                    <a:p>
                      <a:pPr algn="ctr"/>
                      <a:r>
                        <a:rPr lang="en-AU" sz="1600" b="1" dirty="0"/>
                        <a:t>PJM</a:t>
                      </a:r>
                    </a:p>
                  </a:txBody>
                  <a:tcPr>
                    <a:solidFill>
                      <a:schemeClr val="bg2">
                        <a:lumMod val="40000"/>
                        <a:lumOff val="60000"/>
                      </a:schemeClr>
                    </a:solidFill>
                  </a:tcPr>
                </a:tc>
                <a:tc>
                  <a:txBody>
                    <a:bodyPr/>
                    <a:lstStyle/>
                    <a:p>
                      <a:pPr algn="ctr"/>
                      <a:r>
                        <a:rPr lang="en-AU" sz="1200" dirty="0"/>
                        <a:t>New + existing</a:t>
                      </a:r>
                    </a:p>
                  </a:txBody>
                  <a:tcPr>
                    <a:solidFill>
                      <a:schemeClr val="bg2">
                        <a:lumMod val="40000"/>
                        <a:lumOff val="60000"/>
                      </a:schemeClr>
                    </a:solidFill>
                  </a:tcPr>
                </a:tc>
                <a:tc>
                  <a:txBody>
                    <a:bodyPr/>
                    <a:lstStyle/>
                    <a:p>
                      <a:endParaRPr lang="en-AU" sz="1200" dirty="0"/>
                    </a:p>
                  </a:txBody>
                  <a:tcPr>
                    <a:solidFill>
                      <a:schemeClr val="bg2">
                        <a:lumMod val="40000"/>
                        <a:lumOff val="60000"/>
                      </a:schemeClr>
                    </a:solidFill>
                  </a:tcPr>
                </a:tc>
                <a:tc>
                  <a:txBody>
                    <a:bodyPr/>
                    <a:lstStyle/>
                    <a:p>
                      <a:pPr marL="285750" indent="-285750">
                        <a:buFont typeface="Arial" panose="020B0604020202020204" pitchFamily="34" charset="0"/>
                        <a:buChar char="•"/>
                      </a:pPr>
                      <a:r>
                        <a:rPr lang="en-US" sz="1200" kern="1200" dirty="0">
                          <a:solidFill>
                            <a:schemeClr val="dk1"/>
                          </a:solidFill>
                          <a:latin typeface="+mn-lt"/>
                          <a:ea typeface="+mn-ea"/>
                          <a:cs typeface="+mn-cs"/>
                        </a:rPr>
                        <a:t>World’s largest centrally dispatched electricity grid</a:t>
                      </a:r>
                    </a:p>
                    <a:p>
                      <a:pPr marL="285750" indent="-285750">
                        <a:buFont typeface="Arial" panose="020B0604020202020204" pitchFamily="34" charset="0"/>
                        <a:buChar char="•"/>
                      </a:pPr>
                      <a:r>
                        <a:rPr lang="en-US" sz="1200" kern="1200" dirty="0">
                          <a:solidFill>
                            <a:schemeClr val="dk1"/>
                          </a:solidFill>
                          <a:latin typeface="+mn-lt"/>
                          <a:ea typeface="+mn-ea"/>
                          <a:cs typeface="+mn-cs"/>
                        </a:rPr>
                        <a:t>The capacity mechanism is highly </a:t>
                      </a:r>
                      <a:r>
                        <a:rPr lang="en-US" sz="1200" b="1" kern="1200" dirty="0">
                          <a:solidFill>
                            <a:schemeClr val="dk1"/>
                          </a:solidFill>
                          <a:latin typeface="+mn-lt"/>
                          <a:ea typeface="+mn-ea"/>
                          <a:cs typeface="+mn-cs"/>
                        </a:rPr>
                        <a:t>complex</a:t>
                      </a:r>
                      <a:r>
                        <a:rPr lang="en-US" sz="1200" kern="1200" dirty="0">
                          <a:solidFill>
                            <a:schemeClr val="dk1"/>
                          </a:solidFill>
                          <a:latin typeface="+mn-lt"/>
                          <a:ea typeface="+mn-ea"/>
                          <a:cs typeface="+mn-cs"/>
                        </a:rPr>
                        <a:t>, with detailed regulations covering virtually every aspect of the scheme</a:t>
                      </a:r>
                    </a:p>
                    <a:p>
                      <a:pPr marL="285750" indent="-285750">
                        <a:buFont typeface="Arial" panose="020B0604020202020204" pitchFamily="34" charset="0"/>
                        <a:buChar char="•"/>
                      </a:pPr>
                      <a:r>
                        <a:rPr lang="en-US" sz="1200" b="1" kern="1200" dirty="0">
                          <a:solidFill>
                            <a:schemeClr val="dk1"/>
                          </a:solidFill>
                          <a:latin typeface="+mn-lt"/>
                          <a:ea typeface="+mn-ea"/>
                          <a:cs typeface="+mn-cs"/>
                        </a:rPr>
                        <a:t>Rule changes &amp; legal challenges </a:t>
                      </a:r>
                      <a:r>
                        <a:rPr lang="en-US" sz="1200" kern="1200" dirty="0">
                          <a:solidFill>
                            <a:schemeClr val="dk1"/>
                          </a:solidFill>
                          <a:latin typeface="+mn-lt"/>
                          <a:ea typeface="+mn-ea"/>
                          <a:cs typeface="+mn-cs"/>
                        </a:rPr>
                        <a:t>are frequent in the PJM capacity mechanism</a:t>
                      </a:r>
                    </a:p>
                    <a:p>
                      <a:pPr marL="285750" indent="-285750">
                        <a:buFont typeface="Arial" panose="020B0604020202020204" pitchFamily="34" charset="0"/>
                        <a:buChar char="•"/>
                      </a:pPr>
                      <a:r>
                        <a:rPr lang="en-US" sz="1200" kern="1200" dirty="0">
                          <a:solidFill>
                            <a:schemeClr val="dk1"/>
                          </a:solidFill>
                          <a:latin typeface="+mn-lt"/>
                          <a:ea typeface="+mn-ea"/>
                          <a:cs typeface="+mn-cs"/>
                        </a:rPr>
                        <a:t>Consistently </a:t>
                      </a:r>
                      <a:r>
                        <a:rPr lang="en-US" sz="1200" b="1" kern="1200" dirty="0">
                          <a:solidFill>
                            <a:schemeClr val="dk1"/>
                          </a:solidFill>
                          <a:latin typeface="+mn-lt"/>
                          <a:ea typeface="+mn-ea"/>
                          <a:cs typeface="+mn-cs"/>
                        </a:rPr>
                        <a:t>over procured </a:t>
                      </a:r>
                      <a:r>
                        <a:rPr lang="en-US" sz="1200" kern="1200" dirty="0">
                          <a:solidFill>
                            <a:schemeClr val="dk1"/>
                          </a:solidFill>
                          <a:latin typeface="+mn-lt"/>
                          <a:ea typeface="+mn-ea"/>
                          <a:cs typeface="+mn-cs"/>
                        </a:rPr>
                        <a:t>relative to target reserve margin</a:t>
                      </a:r>
                      <a:r>
                        <a:rPr lang="en-US" sz="1200" kern="1200" baseline="30000" dirty="0">
                          <a:solidFill>
                            <a:schemeClr val="dk1"/>
                          </a:solidFill>
                          <a:latin typeface="+mn-lt"/>
                          <a:ea typeface="+mn-ea"/>
                          <a:cs typeface="+mn-cs"/>
                        </a:rPr>
                        <a:t>4</a:t>
                      </a:r>
                      <a:endParaRPr lang="en-AU" sz="1200" baseline="30000" dirty="0"/>
                    </a:p>
                  </a:txBody>
                  <a:tcPr>
                    <a:solidFill>
                      <a:schemeClr val="bg2">
                        <a:lumMod val="40000"/>
                        <a:lumOff val="60000"/>
                      </a:schemeClr>
                    </a:solidFill>
                  </a:tcPr>
                </a:tc>
                <a:extLst>
                  <a:ext uri="{0D108BD9-81ED-4DB2-BD59-A6C34878D82A}">
                    <a16:rowId xmlns:a16="http://schemas.microsoft.com/office/drawing/2014/main" val="3542397022"/>
                  </a:ext>
                </a:extLst>
              </a:tr>
            </a:tbl>
          </a:graphicData>
        </a:graphic>
      </p:graphicFrame>
      <p:sp>
        <p:nvSpPr>
          <p:cNvPr id="12" name="Rectangle 11">
            <a:extLst>
              <a:ext uri="{FF2B5EF4-FFF2-40B4-BE49-F238E27FC236}">
                <a16:creationId xmlns:a16="http://schemas.microsoft.com/office/drawing/2014/main" id="{77C71CE2-FAC4-6BDC-E9E0-198D6EE24E82}"/>
              </a:ext>
            </a:extLst>
          </p:cNvPr>
          <p:cNvSpPr/>
          <p:nvPr/>
        </p:nvSpPr>
        <p:spPr>
          <a:xfrm>
            <a:off x="919396" y="5795356"/>
            <a:ext cx="8338904" cy="461665"/>
          </a:xfrm>
          <a:prstGeom prst="rect">
            <a:avLst/>
          </a:prstGeom>
        </p:spPr>
        <p:txBody>
          <a:bodyPr wrap="square">
            <a:spAutoFit/>
          </a:bodyPr>
          <a:lstStyle/>
          <a:p>
            <a:pPr marL="228600" indent="-228600">
              <a:buAutoNum type="arabicPeriod"/>
            </a:pPr>
            <a:r>
              <a:rPr lang="en-US" sz="600" dirty="0" err="1">
                <a:solidFill>
                  <a:schemeClr val="tx1">
                    <a:lumMod val="65000"/>
                  </a:schemeClr>
                </a:solidFill>
              </a:rPr>
              <a:t>Przemysław</a:t>
            </a:r>
            <a:r>
              <a:rPr lang="en-US" sz="600" dirty="0">
                <a:solidFill>
                  <a:schemeClr val="tx1">
                    <a:lumMod val="65000"/>
                  </a:schemeClr>
                </a:solidFill>
              </a:rPr>
              <a:t> Kaszynski, Aleksandra Komorowska, Krzysztof </a:t>
            </a:r>
            <a:r>
              <a:rPr lang="en-US" sz="600" dirty="0" err="1">
                <a:solidFill>
                  <a:schemeClr val="tx1">
                    <a:lumMod val="65000"/>
                  </a:schemeClr>
                </a:solidFill>
              </a:rPr>
              <a:t>Zamasz</a:t>
            </a:r>
            <a:r>
              <a:rPr lang="en-US" sz="600" dirty="0">
                <a:solidFill>
                  <a:schemeClr val="tx1">
                    <a:lumMod val="65000"/>
                  </a:schemeClr>
                </a:solidFill>
              </a:rPr>
              <a:t> , Grzegorz </a:t>
            </a:r>
            <a:r>
              <a:rPr lang="en-US" sz="600" dirty="0" err="1">
                <a:solidFill>
                  <a:schemeClr val="tx1">
                    <a:lumMod val="65000"/>
                  </a:schemeClr>
                </a:solidFill>
              </a:rPr>
              <a:t>Kinelski</a:t>
            </a:r>
            <a:r>
              <a:rPr lang="en-US" sz="600" dirty="0">
                <a:solidFill>
                  <a:schemeClr val="tx1">
                    <a:lumMod val="65000"/>
                  </a:schemeClr>
                </a:solidFill>
              </a:rPr>
              <a:t> and Jacek Kaminski. Capacity Market and (the Lack of) New Investments: Evidence from Poland. 23 November 2021.</a:t>
            </a:r>
          </a:p>
          <a:p>
            <a:pPr marL="228600" indent="-228600">
              <a:buAutoNum type="arabicPeriod"/>
            </a:pPr>
            <a:r>
              <a:rPr lang="en-US" sz="600" dirty="0">
                <a:solidFill>
                  <a:schemeClr val="tx1">
                    <a:lumMod val="65000"/>
                  </a:schemeClr>
                </a:solidFill>
              </a:rPr>
              <a:t>Aleksandra Komorowska. Can </a:t>
            </a:r>
            <a:r>
              <a:rPr lang="en-US" sz="600" dirty="0" err="1">
                <a:solidFill>
                  <a:schemeClr val="tx1">
                    <a:lumMod val="65000"/>
                  </a:schemeClr>
                </a:solidFill>
              </a:rPr>
              <a:t>Decarbonisation</a:t>
            </a:r>
            <a:r>
              <a:rPr lang="en-US" sz="600" dirty="0">
                <a:solidFill>
                  <a:schemeClr val="tx1">
                    <a:lumMod val="65000"/>
                  </a:schemeClr>
                </a:solidFill>
              </a:rPr>
              <a:t> and Capacity Market Go Together? The Case Study of Poland. 20 August 2021</a:t>
            </a:r>
          </a:p>
          <a:p>
            <a:pPr marL="228600" indent="-228600">
              <a:buAutoNum type="arabicPeriod"/>
            </a:pPr>
            <a:r>
              <a:rPr lang="en-US" sz="600" dirty="0">
                <a:solidFill>
                  <a:schemeClr val="tx1">
                    <a:lumMod val="65000"/>
                  </a:schemeClr>
                </a:solidFill>
              </a:rPr>
              <a:t>The UK Department for Business, Energy and Industrial Strategy. Capacity Market: Improving delivery assurance and early action to align with net zero. July 2021.</a:t>
            </a:r>
          </a:p>
          <a:p>
            <a:pPr marL="228600" indent="-228600">
              <a:buAutoNum type="arabicPeriod"/>
            </a:pPr>
            <a:r>
              <a:rPr lang="en-US" sz="600" dirty="0">
                <a:solidFill>
                  <a:schemeClr val="tx1">
                    <a:lumMod val="65000"/>
                  </a:schemeClr>
                </a:solidFill>
              </a:rPr>
              <a:t>PJM information from NERA Case Studies of International Capacity Markets prepared for the ESB</a:t>
            </a:r>
          </a:p>
        </p:txBody>
      </p:sp>
    </p:spTree>
    <p:extLst>
      <p:ext uri="{BB962C8B-B14F-4D97-AF65-F5344CB8AC3E}">
        <p14:creationId xmlns:p14="http://schemas.microsoft.com/office/powerpoint/2010/main" val="280361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4963B6-136C-9B7F-375F-4B03797C5DC4}"/>
              </a:ext>
            </a:extLst>
          </p:cNvPr>
          <p:cNvSpPr>
            <a:spLocks noGrp="1"/>
          </p:cNvSpPr>
          <p:nvPr>
            <p:ph type="sldNum" sz="quarter" idx="4"/>
          </p:nvPr>
        </p:nvSpPr>
        <p:spPr/>
        <p:txBody>
          <a:bodyPr/>
          <a:lstStyle/>
          <a:p>
            <a:fld id="{7782931A-7D25-4B4B-9464-57AE418934A3}" type="slidenum">
              <a:rPr lang="en-US" smtClean="0"/>
              <a:pPr/>
              <a:t>11</a:t>
            </a:fld>
            <a:endParaRPr lang="en-US" dirty="0"/>
          </a:p>
        </p:txBody>
      </p:sp>
      <p:sp>
        <p:nvSpPr>
          <p:cNvPr id="6" name="Footer Placeholder 4">
            <a:extLst>
              <a:ext uri="{FF2B5EF4-FFF2-40B4-BE49-F238E27FC236}">
                <a16:creationId xmlns:a16="http://schemas.microsoft.com/office/drawing/2014/main" id="{1946B8D2-0A0C-2BA3-C9E4-2B643A7200C6}"/>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7" name="Text Placeholder 6">
            <a:extLst>
              <a:ext uri="{FF2B5EF4-FFF2-40B4-BE49-F238E27FC236}">
                <a16:creationId xmlns:a16="http://schemas.microsoft.com/office/drawing/2014/main" id="{492805A5-A05E-E30C-EA90-2EBE765466E0}"/>
              </a:ext>
            </a:extLst>
          </p:cNvPr>
          <p:cNvSpPr>
            <a:spLocks noGrp="1"/>
          </p:cNvSpPr>
          <p:nvPr>
            <p:ph type="body" sz="quarter" idx="10"/>
          </p:nvPr>
        </p:nvSpPr>
        <p:spPr/>
        <p:txBody>
          <a:bodyPr/>
          <a:lstStyle/>
          <a:p>
            <a:endParaRPr lang="en-US"/>
          </a:p>
        </p:txBody>
      </p:sp>
      <p:sp>
        <p:nvSpPr>
          <p:cNvPr id="8" name="Title 2">
            <a:extLst>
              <a:ext uri="{FF2B5EF4-FFF2-40B4-BE49-F238E27FC236}">
                <a16:creationId xmlns:a16="http://schemas.microsoft.com/office/drawing/2014/main" id="{B5CC8C17-3B59-2791-EC19-84A3EE78F39D}"/>
              </a:ext>
            </a:extLst>
          </p:cNvPr>
          <p:cNvSpPr>
            <a:spLocks noGrp="1"/>
          </p:cNvSpPr>
          <p:nvPr>
            <p:ph type="title"/>
          </p:nvPr>
        </p:nvSpPr>
        <p:spPr>
          <a:xfrm>
            <a:off x="1028700" y="978322"/>
            <a:ext cx="10873490" cy="645284"/>
          </a:xfrm>
        </p:spPr>
        <p:txBody>
          <a:bodyPr/>
          <a:lstStyle/>
          <a:p>
            <a:r>
              <a:rPr lang="en-US" sz="3200" dirty="0"/>
              <a:t>International examples of countries in midst of energy transition with no capacity market</a:t>
            </a:r>
            <a:endParaRPr lang="en-US" sz="3200" b="0" dirty="0"/>
          </a:p>
        </p:txBody>
      </p:sp>
      <p:sp>
        <p:nvSpPr>
          <p:cNvPr id="9" name="Rectangle 8">
            <a:extLst>
              <a:ext uri="{FF2B5EF4-FFF2-40B4-BE49-F238E27FC236}">
                <a16:creationId xmlns:a16="http://schemas.microsoft.com/office/drawing/2014/main" id="{F250A997-73CB-B055-A5A5-EF989D1C373B}"/>
              </a:ext>
            </a:extLst>
          </p:cNvPr>
          <p:cNvSpPr/>
          <p:nvPr/>
        </p:nvSpPr>
        <p:spPr>
          <a:xfrm>
            <a:off x="1028700" y="5829300"/>
            <a:ext cx="6096000" cy="369332"/>
          </a:xfrm>
          <a:prstGeom prst="rect">
            <a:avLst/>
          </a:prstGeom>
        </p:spPr>
        <p:txBody>
          <a:bodyPr>
            <a:spAutoFit/>
          </a:bodyPr>
          <a:lstStyle/>
          <a:p>
            <a:pPr marL="228600" indent="-228600">
              <a:buAutoNum type="arabicPeriod"/>
            </a:pPr>
            <a:r>
              <a:rPr lang="en-US" sz="600" dirty="0">
                <a:solidFill>
                  <a:schemeClr val="tx1">
                    <a:lumMod val="65000"/>
                  </a:schemeClr>
                </a:solidFill>
                <a:cs typeface="Arial" panose="020B0604020202020204" pitchFamily="34" charset="0"/>
              </a:rPr>
              <a:t>Pradyumna C Bhagwat, Laurens de Vries and Benjamin F. Hobbs. Expert Survey on capacity markets in the US: Lessons for the EU. 2016. And: Clean Energy Wire. Gas industry calls for capacity market debate as Germany exits nuclear and coal. 11 February 2020</a:t>
            </a:r>
          </a:p>
          <a:p>
            <a:pPr marL="228600" indent="-228600">
              <a:buAutoNum type="arabicPeriod"/>
            </a:pPr>
            <a:r>
              <a:rPr lang="en-US" sz="600" u="sng" dirty="0">
                <a:solidFill>
                  <a:schemeClr val="tx1">
                    <a:lumMod val="65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https://www.alberta.ca/electricity-capacity-market.aspx</a:t>
            </a:r>
            <a:r>
              <a:rPr lang="en-US" sz="600" u="sng" dirty="0">
                <a:solidFill>
                  <a:schemeClr val="tx1">
                    <a:lumMod val="65000"/>
                  </a:schemeClr>
                </a:solidFill>
                <a:cs typeface="Arial" panose="020B0604020202020204" pitchFamily="34" charset="0"/>
              </a:rPr>
              <a:t> </a:t>
            </a:r>
          </a:p>
        </p:txBody>
      </p:sp>
      <p:graphicFrame>
        <p:nvGraphicFramePr>
          <p:cNvPr id="13" name="Table 12">
            <a:extLst>
              <a:ext uri="{FF2B5EF4-FFF2-40B4-BE49-F238E27FC236}">
                <a16:creationId xmlns:a16="http://schemas.microsoft.com/office/drawing/2014/main" id="{04068B90-1917-339C-B7CE-ED12EA7EBBA9}"/>
              </a:ext>
            </a:extLst>
          </p:cNvPr>
          <p:cNvGraphicFramePr>
            <a:graphicFrameLocks noGrp="1"/>
          </p:cNvGraphicFramePr>
          <p:nvPr>
            <p:extLst>
              <p:ext uri="{D42A27DB-BD31-4B8C-83A1-F6EECF244321}">
                <p14:modId xmlns:p14="http://schemas.microsoft.com/office/powerpoint/2010/main" val="2298969025"/>
              </p:ext>
            </p:extLst>
          </p:nvPr>
        </p:nvGraphicFramePr>
        <p:xfrm>
          <a:off x="1028700" y="1925871"/>
          <a:ext cx="10335557" cy="2560320"/>
        </p:xfrm>
        <a:graphic>
          <a:graphicData uri="http://schemas.openxmlformats.org/drawingml/2006/table">
            <a:tbl>
              <a:tblPr firstRow="1" bandRow="1">
                <a:tableStyleId>{5C22544A-7EE6-4342-B048-85BDC9FD1C3A}</a:tableStyleId>
              </a:tblPr>
              <a:tblGrid>
                <a:gridCol w="1630586">
                  <a:extLst>
                    <a:ext uri="{9D8B030D-6E8A-4147-A177-3AD203B41FA5}">
                      <a16:colId xmlns:a16="http://schemas.microsoft.com/office/drawing/2014/main" val="1171349042"/>
                    </a:ext>
                  </a:extLst>
                </a:gridCol>
                <a:gridCol w="1620614">
                  <a:extLst>
                    <a:ext uri="{9D8B030D-6E8A-4147-A177-3AD203B41FA5}">
                      <a16:colId xmlns:a16="http://schemas.microsoft.com/office/drawing/2014/main" val="3697418538"/>
                    </a:ext>
                  </a:extLst>
                </a:gridCol>
                <a:gridCol w="7084357">
                  <a:extLst>
                    <a:ext uri="{9D8B030D-6E8A-4147-A177-3AD203B41FA5}">
                      <a16:colId xmlns:a16="http://schemas.microsoft.com/office/drawing/2014/main" val="3571815278"/>
                    </a:ext>
                  </a:extLst>
                </a:gridCol>
              </a:tblGrid>
              <a:tr h="370840">
                <a:tc>
                  <a:txBody>
                    <a:bodyPr/>
                    <a:lstStyle/>
                    <a:p>
                      <a:pPr algn="ctr"/>
                      <a:r>
                        <a:rPr lang="en-AU" sz="1800" dirty="0"/>
                        <a:t>Country</a:t>
                      </a:r>
                    </a:p>
                  </a:txBody>
                  <a:tcPr>
                    <a:solidFill>
                      <a:schemeClr val="bg1"/>
                    </a:solidFill>
                  </a:tcPr>
                </a:tc>
                <a:tc>
                  <a:txBody>
                    <a:bodyPr/>
                    <a:lstStyle/>
                    <a:p>
                      <a:pPr algn="ctr"/>
                      <a:r>
                        <a:rPr lang="en-AU" sz="1800" dirty="0"/>
                        <a:t>% Wind and solar</a:t>
                      </a:r>
                    </a:p>
                  </a:txBody>
                  <a:tcPr>
                    <a:solidFill>
                      <a:schemeClr val="bg1"/>
                    </a:solidFill>
                  </a:tcPr>
                </a:tc>
                <a:tc>
                  <a:txBody>
                    <a:bodyPr/>
                    <a:lstStyle/>
                    <a:p>
                      <a:pPr algn="ctr"/>
                      <a:r>
                        <a:rPr lang="en-AU" sz="1800" dirty="0"/>
                        <a:t>Other policy / information</a:t>
                      </a:r>
                    </a:p>
                  </a:txBody>
                  <a:tcPr>
                    <a:solidFill>
                      <a:schemeClr val="bg1"/>
                    </a:solidFill>
                  </a:tcPr>
                </a:tc>
                <a:extLst>
                  <a:ext uri="{0D108BD9-81ED-4DB2-BD59-A6C34878D82A}">
                    <a16:rowId xmlns:a16="http://schemas.microsoft.com/office/drawing/2014/main" val="768269224"/>
                  </a:ext>
                </a:extLst>
              </a:tr>
              <a:tr h="370840">
                <a:tc>
                  <a:txBody>
                    <a:bodyPr/>
                    <a:lstStyle/>
                    <a:p>
                      <a:pPr algn="ctr"/>
                      <a:r>
                        <a:rPr lang="en-AU" sz="1800" b="1" dirty="0"/>
                        <a:t>Germany</a:t>
                      </a:r>
                    </a:p>
                  </a:txBody>
                  <a:tcPr>
                    <a:solidFill>
                      <a:schemeClr val="bg2">
                        <a:lumMod val="20000"/>
                        <a:lumOff val="80000"/>
                      </a:schemeClr>
                    </a:solidFill>
                  </a:tcPr>
                </a:tc>
                <a:tc>
                  <a:txBody>
                    <a:bodyPr/>
                    <a:lstStyle/>
                    <a:p>
                      <a:pPr algn="ctr"/>
                      <a:r>
                        <a:rPr lang="en-AU" sz="1800" dirty="0"/>
                        <a:t>33% (2020)</a:t>
                      </a:r>
                    </a:p>
                  </a:txBody>
                  <a:tcPr>
                    <a:solidFill>
                      <a:schemeClr val="bg2">
                        <a:lumMod val="20000"/>
                        <a:lumOff val="80000"/>
                      </a:schemeClr>
                    </a:solidFill>
                  </a:tcPr>
                </a:tc>
                <a:tc>
                  <a:txBody>
                    <a:bodyPr/>
                    <a:lstStyle/>
                    <a:p>
                      <a:pPr marL="285750" marR="0" lvl="0" indent="-285750" algn="l" defTabSz="5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Decided against capacity market in 2016 after consultation with experts &amp; stakeholders</a:t>
                      </a:r>
                      <a:r>
                        <a:rPr lang="en-AU" sz="1800" baseline="30000" dirty="0"/>
                        <a:t>1</a:t>
                      </a:r>
                    </a:p>
                  </a:txBody>
                  <a:tcPr>
                    <a:solidFill>
                      <a:schemeClr val="bg2">
                        <a:lumMod val="20000"/>
                        <a:lumOff val="80000"/>
                      </a:schemeClr>
                    </a:solidFill>
                  </a:tcPr>
                </a:tc>
                <a:extLst>
                  <a:ext uri="{0D108BD9-81ED-4DB2-BD59-A6C34878D82A}">
                    <a16:rowId xmlns:a16="http://schemas.microsoft.com/office/drawing/2014/main" val="2705483083"/>
                  </a:ext>
                </a:extLst>
              </a:tr>
              <a:tr h="370840">
                <a:tc>
                  <a:txBody>
                    <a:bodyPr/>
                    <a:lstStyle/>
                    <a:p>
                      <a:pPr algn="ctr"/>
                      <a:r>
                        <a:rPr lang="en-AU" sz="1800" b="1" dirty="0"/>
                        <a:t>Denmark</a:t>
                      </a:r>
                    </a:p>
                  </a:txBody>
                  <a:tcPr>
                    <a:solidFill>
                      <a:schemeClr val="tx1">
                        <a:lumMod val="95000"/>
                      </a:schemeClr>
                    </a:solidFill>
                  </a:tcPr>
                </a:tc>
                <a:tc>
                  <a:txBody>
                    <a:bodyPr/>
                    <a:lstStyle/>
                    <a:p>
                      <a:pPr algn="ctr"/>
                      <a:r>
                        <a:rPr lang="en-AU" sz="1800" dirty="0"/>
                        <a:t>61% (2020)</a:t>
                      </a:r>
                    </a:p>
                  </a:txBody>
                  <a:tcPr>
                    <a:solidFill>
                      <a:schemeClr val="tx1">
                        <a:lumMod val="95000"/>
                      </a:schemeClr>
                    </a:solidFill>
                  </a:tcPr>
                </a:tc>
                <a:tc>
                  <a:txBody>
                    <a:bodyPr/>
                    <a:lstStyle/>
                    <a:p>
                      <a:pPr marL="285750" indent="-285750">
                        <a:buFont typeface="Arial" panose="020B0604020202020204" pitchFamily="34" charset="0"/>
                        <a:buChar char="•"/>
                      </a:pPr>
                      <a:r>
                        <a:rPr lang="en-AU" sz="1800" dirty="0"/>
                        <a:t>Coal phase out by 2028</a:t>
                      </a:r>
                    </a:p>
                    <a:p>
                      <a:pPr marL="285750" indent="-285750">
                        <a:buFont typeface="Arial" panose="020B0604020202020204" pitchFamily="34" charset="0"/>
                        <a:buChar char="•"/>
                      </a:pPr>
                      <a:r>
                        <a:rPr lang="en-AU" sz="1800" dirty="0"/>
                        <a:t>No capacity market</a:t>
                      </a:r>
                    </a:p>
                  </a:txBody>
                  <a:tcPr>
                    <a:solidFill>
                      <a:schemeClr val="tx1">
                        <a:lumMod val="95000"/>
                      </a:schemeClr>
                    </a:solidFill>
                  </a:tcPr>
                </a:tc>
                <a:extLst>
                  <a:ext uri="{0D108BD9-81ED-4DB2-BD59-A6C34878D82A}">
                    <a16:rowId xmlns:a16="http://schemas.microsoft.com/office/drawing/2014/main" val="2284003393"/>
                  </a:ext>
                </a:extLst>
              </a:tr>
              <a:tr h="370840">
                <a:tc>
                  <a:txBody>
                    <a:bodyPr/>
                    <a:lstStyle/>
                    <a:p>
                      <a:pPr algn="ctr"/>
                      <a:r>
                        <a:rPr lang="en-AU" sz="1800" b="1" dirty="0"/>
                        <a:t>Alberta CA</a:t>
                      </a:r>
                    </a:p>
                  </a:txBody>
                  <a:tcPr>
                    <a:solidFill>
                      <a:schemeClr val="bg2">
                        <a:lumMod val="40000"/>
                        <a:lumOff val="60000"/>
                      </a:schemeClr>
                    </a:solidFill>
                  </a:tcPr>
                </a:tc>
                <a:tc>
                  <a:txBody>
                    <a:bodyPr/>
                    <a:lstStyle/>
                    <a:p>
                      <a:pPr algn="ctr"/>
                      <a:r>
                        <a:rPr lang="en-AU" sz="1800" dirty="0"/>
                        <a:t>14% (2020)</a:t>
                      </a:r>
                    </a:p>
                  </a:txBody>
                  <a:tcPr>
                    <a:solidFill>
                      <a:schemeClr val="bg2">
                        <a:lumMod val="40000"/>
                        <a:lumOff val="60000"/>
                      </a:schemeClr>
                    </a:solidFill>
                  </a:tcPr>
                </a:tc>
                <a:tc>
                  <a:txBody>
                    <a:bodyPr/>
                    <a:lstStyle/>
                    <a:p>
                      <a:pPr marL="285750" indent="-285750">
                        <a:buFont typeface="Arial" panose="020B0604020202020204" pitchFamily="34" charset="0"/>
                        <a:buChar char="•"/>
                      </a:pPr>
                      <a:r>
                        <a:rPr lang="en-AU" sz="1800" dirty="0"/>
                        <a:t>Considered capacity market but decided against it after stakeholder input</a:t>
                      </a:r>
                      <a:r>
                        <a:rPr lang="en-AU" sz="1800" baseline="30000" dirty="0"/>
                        <a:t>2</a:t>
                      </a:r>
                    </a:p>
                  </a:txBody>
                  <a:tcPr>
                    <a:solidFill>
                      <a:schemeClr val="bg2">
                        <a:lumMod val="40000"/>
                        <a:lumOff val="60000"/>
                      </a:schemeClr>
                    </a:solidFill>
                  </a:tcPr>
                </a:tc>
                <a:extLst>
                  <a:ext uri="{0D108BD9-81ED-4DB2-BD59-A6C34878D82A}">
                    <a16:rowId xmlns:a16="http://schemas.microsoft.com/office/drawing/2014/main" val="4095803940"/>
                  </a:ext>
                </a:extLst>
              </a:tr>
            </a:tbl>
          </a:graphicData>
        </a:graphic>
      </p:graphicFrame>
    </p:spTree>
    <p:extLst>
      <p:ext uri="{BB962C8B-B14F-4D97-AF65-F5344CB8AC3E}">
        <p14:creationId xmlns:p14="http://schemas.microsoft.com/office/powerpoint/2010/main" val="84692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959056" y="1794028"/>
            <a:ext cx="10273885" cy="645284"/>
          </a:xfrm>
        </p:spPr>
        <p:txBody>
          <a:bodyPr/>
          <a:lstStyle/>
          <a:p>
            <a:r>
              <a:rPr lang="en-US" sz="2800" dirty="0"/>
              <a:t>Many other options exist to deal with the challenges facing the National Energy Market</a:t>
            </a:r>
            <a:br>
              <a:rPr lang="en-US" sz="2800" b="0" dirty="0">
                <a:solidFill>
                  <a:srgbClr val="002060"/>
                </a:solidFill>
              </a:rPr>
            </a:br>
            <a:br>
              <a:rPr lang="en-US" sz="2800" b="0" dirty="0">
                <a:solidFill>
                  <a:srgbClr val="002060"/>
                </a:solidFill>
              </a:rPr>
            </a:br>
            <a:r>
              <a:rPr lang="en-US" sz="2800" dirty="0"/>
              <a:t> </a:t>
            </a:r>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12</a:t>
            </a:fld>
            <a:endParaRPr lang="en-US"/>
          </a:p>
        </p:txBody>
      </p:sp>
      <p:sp>
        <p:nvSpPr>
          <p:cNvPr id="8" name="Rectangle 7">
            <a:extLst>
              <a:ext uri="{FF2B5EF4-FFF2-40B4-BE49-F238E27FC236}">
                <a16:creationId xmlns:a16="http://schemas.microsoft.com/office/drawing/2014/main" id="{A8821A7D-1090-030E-8DF8-DD6EFC417E2E}"/>
              </a:ext>
            </a:extLst>
          </p:cNvPr>
          <p:cNvSpPr/>
          <p:nvPr/>
        </p:nvSpPr>
        <p:spPr>
          <a:xfrm>
            <a:off x="6772741" y="2310685"/>
            <a:ext cx="4742514" cy="561692"/>
          </a:xfrm>
          <a:prstGeom prst="rect">
            <a:avLst/>
          </a:prstGeom>
        </p:spPr>
        <p:txBody>
          <a:bodyPr wrap="square">
            <a:spAutoFit/>
          </a:bodyPr>
          <a:lstStyle/>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Renewable Electricity Storage Target (REST)</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Government underwriting e.g. NSW Roadmap</a:t>
            </a:r>
          </a:p>
        </p:txBody>
      </p:sp>
      <p:sp>
        <p:nvSpPr>
          <p:cNvPr id="10" name="Rectangle 9">
            <a:extLst>
              <a:ext uri="{FF2B5EF4-FFF2-40B4-BE49-F238E27FC236}">
                <a16:creationId xmlns:a16="http://schemas.microsoft.com/office/drawing/2014/main" id="{0D87DCC6-4203-A8E8-7A82-10426724DACC}"/>
              </a:ext>
            </a:extLst>
          </p:cNvPr>
          <p:cNvSpPr/>
          <p:nvPr/>
        </p:nvSpPr>
        <p:spPr>
          <a:xfrm>
            <a:off x="1028700" y="1891542"/>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High levels of uncertainty around coal exits</a:t>
            </a:r>
            <a:endParaRPr lang="en-AU" sz="1600" b="1" dirty="0">
              <a:solidFill>
                <a:schemeClr val="tx1"/>
              </a:solidFill>
            </a:endParaRPr>
          </a:p>
        </p:txBody>
      </p:sp>
      <p:sp>
        <p:nvSpPr>
          <p:cNvPr id="11" name="Rectangle 10">
            <a:extLst>
              <a:ext uri="{FF2B5EF4-FFF2-40B4-BE49-F238E27FC236}">
                <a16:creationId xmlns:a16="http://schemas.microsoft.com/office/drawing/2014/main" id="{F6F24D4E-7949-AB94-E019-903A864FD83D}"/>
              </a:ext>
            </a:extLst>
          </p:cNvPr>
          <p:cNvSpPr/>
          <p:nvPr/>
        </p:nvSpPr>
        <p:spPr>
          <a:xfrm>
            <a:off x="6772742" y="1891542"/>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bg1"/>
              </a:solidFill>
            </a:endParaRPr>
          </a:p>
          <a:p>
            <a:pPr algn="ctr"/>
            <a:r>
              <a:rPr lang="en-US" sz="1600" b="1" dirty="0">
                <a:solidFill>
                  <a:schemeClr val="tx1"/>
                </a:solidFill>
              </a:rPr>
              <a:t>Significant replacement resources required</a:t>
            </a:r>
            <a:endParaRPr lang="en-AU" sz="1600" b="1" dirty="0">
              <a:solidFill>
                <a:schemeClr val="tx1"/>
              </a:solidFill>
            </a:endParaRPr>
          </a:p>
          <a:p>
            <a:pPr algn="ctr"/>
            <a:endParaRPr lang="en-AU" sz="2000" b="1" dirty="0">
              <a:solidFill>
                <a:schemeClr val="bg1"/>
              </a:solidFill>
            </a:endParaRPr>
          </a:p>
        </p:txBody>
      </p:sp>
      <p:sp>
        <p:nvSpPr>
          <p:cNvPr id="12" name="Rectangle 11">
            <a:extLst>
              <a:ext uri="{FF2B5EF4-FFF2-40B4-BE49-F238E27FC236}">
                <a16:creationId xmlns:a16="http://schemas.microsoft.com/office/drawing/2014/main" id="{E66BE315-B92B-E2C9-753A-A5E88D5DBD0D}"/>
              </a:ext>
            </a:extLst>
          </p:cNvPr>
          <p:cNvSpPr/>
          <p:nvPr/>
        </p:nvSpPr>
        <p:spPr>
          <a:xfrm>
            <a:off x="1028700" y="2310685"/>
            <a:ext cx="4742514" cy="1792798"/>
          </a:xfrm>
          <a:prstGeom prst="rect">
            <a:avLst/>
          </a:prstGeom>
        </p:spPr>
        <p:txBody>
          <a:bodyPr wrap="square">
            <a:spAutoFit/>
          </a:bodyPr>
          <a:lstStyle/>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Govt agreement to close down coal plants once new capacity built  </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Auction for closure (Jotzo model, Blueprint model)</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Regulate closures through EPS (UK)</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Strengthen notice period via a financial bond</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Penalties / bond surrender in case of low reliability</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Run an audit of generators to assess viability</a:t>
            </a:r>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15" name="Rectangle 14">
            <a:extLst>
              <a:ext uri="{FF2B5EF4-FFF2-40B4-BE49-F238E27FC236}">
                <a16:creationId xmlns:a16="http://schemas.microsoft.com/office/drawing/2014/main" id="{43B56E07-D929-4AB5-2336-4EF92C009AA9}"/>
              </a:ext>
            </a:extLst>
          </p:cNvPr>
          <p:cNvSpPr/>
          <p:nvPr/>
        </p:nvSpPr>
        <p:spPr>
          <a:xfrm>
            <a:off x="1103650" y="4463853"/>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Short term relief for consumers</a:t>
            </a:r>
            <a:endParaRPr lang="en-AU" sz="1600" b="1" dirty="0">
              <a:solidFill>
                <a:schemeClr val="tx1"/>
              </a:solidFill>
            </a:endParaRPr>
          </a:p>
        </p:txBody>
      </p:sp>
      <p:sp>
        <p:nvSpPr>
          <p:cNvPr id="16" name="Rectangle 15">
            <a:extLst>
              <a:ext uri="{FF2B5EF4-FFF2-40B4-BE49-F238E27FC236}">
                <a16:creationId xmlns:a16="http://schemas.microsoft.com/office/drawing/2014/main" id="{D0507F82-A8A1-94A8-A796-D5C86665B075}"/>
              </a:ext>
            </a:extLst>
          </p:cNvPr>
          <p:cNvSpPr/>
          <p:nvPr/>
        </p:nvSpPr>
        <p:spPr>
          <a:xfrm>
            <a:off x="6847692" y="4463853"/>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bg1"/>
              </a:solidFill>
            </a:endParaRPr>
          </a:p>
          <a:p>
            <a:pPr algn="ctr"/>
            <a:r>
              <a:rPr lang="en-US" sz="1600" b="1" dirty="0">
                <a:solidFill>
                  <a:schemeClr val="tx1"/>
                </a:solidFill>
              </a:rPr>
              <a:t>Reserves at the right level</a:t>
            </a:r>
            <a:endParaRPr lang="en-AU" sz="1600" b="1" dirty="0">
              <a:solidFill>
                <a:schemeClr val="tx1"/>
              </a:solidFill>
            </a:endParaRPr>
          </a:p>
          <a:p>
            <a:pPr algn="ctr"/>
            <a:endParaRPr lang="en-AU" sz="2000" b="1" dirty="0">
              <a:solidFill>
                <a:schemeClr val="bg1"/>
              </a:solidFill>
            </a:endParaRPr>
          </a:p>
        </p:txBody>
      </p:sp>
      <p:sp>
        <p:nvSpPr>
          <p:cNvPr id="4" name="Rectangle 3">
            <a:extLst>
              <a:ext uri="{FF2B5EF4-FFF2-40B4-BE49-F238E27FC236}">
                <a16:creationId xmlns:a16="http://schemas.microsoft.com/office/drawing/2014/main" id="{6EF8EB16-0DBA-3CC7-1954-104E0933FC47}"/>
              </a:ext>
            </a:extLst>
          </p:cNvPr>
          <p:cNvSpPr/>
          <p:nvPr/>
        </p:nvSpPr>
        <p:spPr>
          <a:xfrm>
            <a:off x="6847692" y="4903745"/>
            <a:ext cx="6096000" cy="877163"/>
          </a:xfrm>
          <a:prstGeom prst="rect">
            <a:avLst/>
          </a:prstGeom>
        </p:spPr>
        <p:txBody>
          <a:bodyPr>
            <a:spAutoFit/>
          </a:bodyPr>
          <a:lstStyle/>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Capacity reserve (out of market -&gt; in market)</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Operating reserve</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Jurisdictional Strategic Reserve </a:t>
            </a:r>
            <a:r>
              <a:rPr lang="en-US" dirty="0"/>
              <a:t>(JSR)</a:t>
            </a:r>
          </a:p>
        </p:txBody>
      </p:sp>
      <p:sp>
        <p:nvSpPr>
          <p:cNvPr id="5" name="Rectangle 4">
            <a:extLst>
              <a:ext uri="{FF2B5EF4-FFF2-40B4-BE49-F238E27FC236}">
                <a16:creationId xmlns:a16="http://schemas.microsoft.com/office/drawing/2014/main" id="{33DD1C6C-8F8D-7D7C-D25A-46BBFF5D8EB7}"/>
              </a:ext>
            </a:extLst>
          </p:cNvPr>
          <p:cNvSpPr/>
          <p:nvPr/>
        </p:nvSpPr>
        <p:spPr>
          <a:xfrm>
            <a:off x="1103650" y="5082804"/>
            <a:ext cx="4742513" cy="777136"/>
          </a:xfrm>
          <a:prstGeom prst="rect">
            <a:avLst/>
          </a:prstGeom>
        </p:spPr>
        <p:txBody>
          <a:bodyPr wrap="square">
            <a:spAutoFit/>
          </a:bodyPr>
          <a:lstStyle/>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Tax LNG exporters or gas producers &amp; direct funds to short term cash relief</a:t>
            </a:r>
          </a:p>
          <a:p>
            <a:pPr marL="285750" indent="-285750">
              <a:spcBef>
                <a:spcPts val="0"/>
              </a:spcBef>
              <a:spcAft>
                <a:spcPts val="300"/>
              </a:spcAft>
              <a:buFont typeface="Arial" panose="020B0604020202020204" pitchFamily="34" charset="0"/>
              <a:buChar char="•"/>
              <a:tabLst>
                <a:tab pos="719138" algn="l"/>
              </a:tabLst>
            </a:pPr>
            <a:r>
              <a:rPr lang="en-US" sz="1400" dirty="0">
                <a:solidFill>
                  <a:schemeClr val="bg1"/>
                </a:solidFill>
              </a:rPr>
              <a:t>Energy efficiency </a:t>
            </a:r>
          </a:p>
        </p:txBody>
      </p:sp>
    </p:spTree>
    <p:extLst>
      <p:ext uri="{BB962C8B-B14F-4D97-AF65-F5344CB8AC3E}">
        <p14:creationId xmlns:p14="http://schemas.microsoft.com/office/powerpoint/2010/main" val="143988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48F3D5-DC8D-45AF-8555-99F0E6DB1931}"/>
              </a:ext>
            </a:extLst>
          </p:cNvPr>
          <p:cNvSpPr>
            <a:spLocks noGrp="1"/>
          </p:cNvSpPr>
          <p:nvPr>
            <p:ph type="sldNum" sz="quarter" idx="4"/>
          </p:nvPr>
        </p:nvSpPr>
        <p:spPr/>
        <p:txBody>
          <a:bodyPr/>
          <a:lstStyle/>
          <a:p>
            <a:fld id="{7782931A-7D25-4B4B-9464-57AE418934A3}" type="slidenum">
              <a:rPr lang="en-US" smtClean="0"/>
              <a:pPr/>
              <a:t>13</a:t>
            </a:fld>
            <a:endParaRPr lang="en-US" dirty="0"/>
          </a:p>
        </p:txBody>
      </p:sp>
      <p:sp>
        <p:nvSpPr>
          <p:cNvPr id="3" name="Text Placeholder 2">
            <a:extLst>
              <a:ext uri="{FF2B5EF4-FFF2-40B4-BE49-F238E27FC236}">
                <a16:creationId xmlns:a16="http://schemas.microsoft.com/office/drawing/2014/main" id="{45F0BD41-8DE6-4098-93FB-C33FBD833BF5}"/>
              </a:ext>
            </a:extLst>
          </p:cNvPr>
          <p:cNvSpPr>
            <a:spLocks noGrp="1"/>
          </p:cNvSpPr>
          <p:nvPr>
            <p:ph type="body" sz="quarter" idx="10"/>
          </p:nvPr>
        </p:nvSpPr>
        <p:spPr>
          <a:xfrm>
            <a:off x="945570" y="2231611"/>
            <a:ext cx="8048528" cy="3311127"/>
          </a:xfrm>
        </p:spPr>
        <p:txBody>
          <a:bodyPr/>
          <a:lstStyle/>
          <a:p>
            <a:r>
              <a:rPr lang="en-US" sz="2200" dirty="0"/>
              <a:t>The capacity payment is likely to be expensive and delay </a:t>
            </a:r>
            <a:r>
              <a:rPr lang="en-US" sz="2200" dirty="0" err="1"/>
              <a:t>decarbonisation</a:t>
            </a:r>
            <a:r>
              <a:rPr lang="en-US" sz="2200" dirty="0"/>
              <a:t> efforts  </a:t>
            </a:r>
          </a:p>
          <a:p>
            <a:r>
              <a:rPr lang="en-US" sz="2200" dirty="0"/>
              <a:t>Energy Ministers and the Industry should explore other proposals instead, to:</a:t>
            </a:r>
          </a:p>
          <a:p>
            <a:endParaRPr lang="en-US" sz="2200" dirty="0"/>
          </a:p>
          <a:p>
            <a:pPr lvl="1"/>
            <a:r>
              <a:rPr lang="en-US" sz="2000" dirty="0">
                <a:solidFill>
                  <a:schemeClr val="tx1"/>
                </a:solidFill>
              </a:rPr>
              <a:t>Deliver certainty around coal exits</a:t>
            </a:r>
          </a:p>
          <a:p>
            <a:pPr lvl="1"/>
            <a:r>
              <a:rPr lang="en-US" sz="2000" dirty="0" err="1">
                <a:solidFill>
                  <a:schemeClr val="tx1"/>
                </a:solidFill>
              </a:rPr>
              <a:t>Incentivise</a:t>
            </a:r>
            <a:r>
              <a:rPr lang="en-US" sz="2000" dirty="0">
                <a:solidFill>
                  <a:schemeClr val="tx1"/>
                </a:solidFill>
              </a:rPr>
              <a:t> new entrants</a:t>
            </a:r>
          </a:p>
        </p:txBody>
      </p:sp>
      <p:sp>
        <p:nvSpPr>
          <p:cNvPr id="2" name="Title 1">
            <a:extLst>
              <a:ext uri="{FF2B5EF4-FFF2-40B4-BE49-F238E27FC236}">
                <a16:creationId xmlns:a16="http://schemas.microsoft.com/office/drawing/2014/main" id="{EE297748-3F09-4B77-9534-D3C848335746}"/>
              </a:ext>
            </a:extLst>
          </p:cNvPr>
          <p:cNvSpPr>
            <a:spLocks noGrp="1"/>
          </p:cNvSpPr>
          <p:nvPr>
            <p:ph type="title"/>
          </p:nvPr>
        </p:nvSpPr>
        <p:spPr/>
        <p:txBody>
          <a:bodyPr/>
          <a:lstStyle/>
          <a:p>
            <a:r>
              <a:rPr lang="en-GB" dirty="0"/>
              <a:t>Conclusion</a:t>
            </a:r>
          </a:p>
        </p:txBody>
      </p:sp>
      <p:sp>
        <p:nvSpPr>
          <p:cNvPr id="9" name="Footer Placeholder 4">
            <a:extLst>
              <a:ext uri="{FF2B5EF4-FFF2-40B4-BE49-F238E27FC236}">
                <a16:creationId xmlns:a16="http://schemas.microsoft.com/office/drawing/2014/main" id="{B402AF29-828D-4416-AC60-A2C339394DFA}"/>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271175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7F85-B014-E54D-AC82-A789515E821B}"/>
              </a:ext>
            </a:extLst>
          </p:cNvPr>
          <p:cNvSpPr>
            <a:spLocks noGrp="1"/>
          </p:cNvSpPr>
          <p:nvPr>
            <p:ph type="title"/>
          </p:nvPr>
        </p:nvSpPr>
        <p:spPr/>
        <p:txBody>
          <a:bodyPr/>
          <a:lstStyle/>
          <a:p>
            <a:r>
              <a:rPr lang="en-US" dirty="0"/>
              <a:t>Thank you</a:t>
            </a:r>
          </a:p>
        </p:txBody>
      </p:sp>
      <p:sp>
        <p:nvSpPr>
          <p:cNvPr id="8" name="Slide Number Placeholder 7">
            <a:extLst>
              <a:ext uri="{FF2B5EF4-FFF2-40B4-BE49-F238E27FC236}">
                <a16:creationId xmlns:a16="http://schemas.microsoft.com/office/drawing/2014/main" id="{8A0CAF6B-5914-4E2F-90A1-4B2D92D5ADC0}"/>
              </a:ext>
            </a:extLst>
          </p:cNvPr>
          <p:cNvSpPr>
            <a:spLocks noGrp="1"/>
          </p:cNvSpPr>
          <p:nvPr>
            <p:ph type="sldNum" sz="quarter" idx="4"/>
          </p:nvPr>
        </p:nvSpPr>
        <p:spPr/>
        <p:txBody>
          <a:bodyPr/>
          <a:lstStyle/>
          <a:p>
            <a:fld id="{7782931A-7D25-4B4B-9464-57AE418934A3}" type="slidenum">
              <a:rPr lang="en-US" smtClean="0"/>
              <a:pPr/>
              <a:t>14</a:t>
            </a:fld>
            <a:endParaRPr lang="en-US"/>
          </a:p>
        </p:txBody>
      </p:sp>
      <p:pic>
        <p:nvPicPr>
          <p:cNvPr id="26" name="Picture Placeholder 25">
            <a:extLst>
              <a:ext uri="{FF2B5EF4-FFF2-40B4-BE49-F238E27FC236}">
                <a16:creationId xmlns:a16="http://schemas.microsoft.com/office/drawing/2014/main" id="{52E51F9A-86D5-4E71-850B-61902B7AD7E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990600"/>
            <a:ext cx="4837176" cy="4837176"/>
          </a:xfrm>
        </p:spPr>
      </p:pic>
      <p:sp>
        <p:nvSpPr>
          <p:cNvPr id="9" name="Rectangle 8">
            <a:extLst>
              <a:ext uri="{FF2B5EF4-FFF2-40B4-BE49-F238E27FC236}">
                <a16:creationId xmlns:a16="http://schemas.microsoft.com/office/drawing/2014/main" id="{DEDE97B0-E41E-12EE-BF1F-5003A9BA2A0E}"/>
              </a:ext>
            </a:extLst>
          </p:cNvPr>
          <p:cNvSpPr/>
          <p:nvPr/>
        </p:nvSpPr>
        <p:spPr>
          <a:xfrm>
            <a:off x="6257107" y="4616554"/>
            <a:ext cx="2087431" cy="369332"/>
          </a:xfrm>
          <a:prstGeom prst="rect">
            <a:avLst/>
          </a:prstGeom>
        </p:spPr>
        <p:txBody>
          <a:bodyPr wrap="none">
            <a:spAutoFit/>
          </a:bodyPr>
          <a:lstStyle/>
          <a:p>
            <a:r>
              <a:rPr lang="en-US" dirty="0" err="1">
                <a:solidFill>
                  <a:schemeClr val="bg1"/>
                </a:solidFill>
              </a:rPr>
              <a:t>jbowyer@ieefa.org</a:t>
            </a:r>
            <a:endParaRPr lang="en-US" dirty="0">
              <a:solidFill>
                <a:schemeClr val="bg1"/>
              </a:solidFill>
            </a:endParaRPr>
          </a:p>
        </p:txBody>
      </p:sp>
      <p:sp>
        <p:nvSpPr>
          <p:cNvPr id="13" name="Footer Placeholder 4">
            <a:extLst>
              <a:ext uri="{FF2B5EF4-FFF2-40B4-BE49-F238E27FC236}">
                <a16:creationId xmlns:a16="http://schemas.microsoft.com/office/drawing/2014/main" id="{C93BE792-6EBD-6B96-F36F-5DA2378268E4}"/>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62565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37D0DD8-3C9B-44E6-99F0-FCFDBAC6E01F}"/>
              </a:ext>
            </a:extLst>
          </p:cNvPr>
          <p:cNvSpPr>
            <a:spLocks noGrp="1"/>
          </p:cNvSpPr>
          <p:nvPr>
            <p:ph type="body" sz="quarter" idx="10"/>
          </p:nvPr>
        </p:nvSpPr>
        <p:spPr/>
        <p:txBody>
          <a:bodyPr/>
          <a:lstStyle/>
          <a:p>
            <a:r>
              <a:rPr lang="en-GB" dirty="0"/>
              <a:t>0.1</a:t>
            </a:r>
          </a:p>
        </p:txBody>
      </p:sp>
      <p:sp>
        <p:nvSpPr>
          <p:cNvPr id="12" name="Title 11">
            <a:extLst>
              <a:ext uri="{FF2B5EF4-FFF2-40B4-BE49-F238E27FC236}">
                <a16:creationId xmlns:a16="http://schemas.microsoft.com/office/drawing/2014/main" id="{4A11BF72-80FF-41AC-A190-5367CE06E680}"/>
              </a:ext>
            </a:extLst>
          </p:cNvPr>
          <p:cNvSpPr>
            <a:spLocks noGrp="1"/>
          </p:cNvSpPr>
          <p:nvPr>
            <p:ph type="title"/>
          </p:nvPr>
        </p:nvSpPr>
        <p:spPr/>
        <p:txBody>
          <a:bodyPr/>
          <a:lstStyle/>
          <a:p>
            <a:r>
              <a:rPr lang="en-GB" dirty="0"/>
              <a:t>Appendix</a:t>
            </a:r>
          </a:p>
        </p:txBody>
      </p:sp>
      <p:sp>
        <p:nvSpPr>
          <p:cNvPr id="5" name="Footer Placeholder 4">
            <a:extLst>
              <a:ext uri="{FF2B5EF4-FFF2-40B4-BE49-F238E27FC236}">
                <a16:creationId xmlns:a16="http://schemas.microsoft.com/office/drawing/2014/main" id="{3335C293-9365-4CF0-92A8-88EE37204E0E}"/>
              </a:ext>
            </a:extLst>
          </p:cNvPr>
          <p:cNvSpPr>
            <a:spLocks noGrp="1"/>
          </p:cNvSpPr>
          <p:nvPr>
            <p:ph type="ftr" sz="quarter" idx="3"/>
          </p:nvPr>
        </p:nvSpPr>
        <p:spPr>
          <a:xfrm>
            <a:off x="4131997" y="6414265"/>
            <a:ext cx="4202534" cy="221286"/>
          </a:xfrm>
        </p:spPr>
        <p:txBody>
          <a:bodyPr/>
          <a:lstStyle/>
          <a:p>
            <a:r>
              <a:rPr lang="en-US" dirty="0"/>
              <a:t>ESB Capacity Mechanism Proposal and other options</a:t>
            </a:r>
          </a:p>
        </p:txBody>
      </p:sp>
      <p:sp>
        <p:nvSpPr>
          <p:cNvPr id="6" name="Slide Number Placeholder 5">
            <a:extLst>
              <a:ext uri="{FF2B5EF4-FFF2-40B4-BE49-F238E27FC236}">
                <a16:creationId xmlns:a16="http://schemas.microsoft.com/office/drawing/2014/main" id="{80C3A210-6BA6-44CB-AE57-C38590C29196}"/>
              </a:ext>
            </a:extLst>
          </p:cNvPr>
          <p:cNvSpPr>
            <a:spLocks noGrp="1"/>
          </p:cNvSpPr>
          <p:nvPr>
            <p:ph type="sldNum" sz="quarter" idx="4"/>
          </p:nvPr>
        </p:nvSpPr>
        <p:spPr/>
        <p:txBody>
          <a:bodyPr/>
          <a:lstStyle/>
          <a:p>
            <a:fld id="{7782931A-7D25-4B4B-9464-57AE418934A3}" type="slidenum">
              <a:rPr lang="en-US" smtClean="0"/>
              <a:pPr/>
              <a:t>15</a:t>
            </a:fld>
            <a:endParaRPr lang="en-US" dirty="0"/>
          </a:p>
        </p:txBody>
      </p:sp>
    </p:spTree>
    <p:extLst>
      <p:ext uri="{BB962C8B-B14F-4D97-AF65-F5344CB8AC3E}">
        <p14:creationId xmlns:p14="http://schemas.microsoft.com/office/powerpoint/2010/main" val="368347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1053059" y="205043"/>
            <a:ext cx="8585616" cy="1543052"/>
          </a:xfrm>
        </p:spPr>
        <p:txBody>
          <a:bodyPr/>
          <a:lstStyle/>
          <a:p>
            <a:r>
              <a:rPr lang="en-US" sz="2400" dirty="0"/>
              <a:t>Capacity market cost calculation</a:t>
            </a:r>
            <a:endParaRPr lang="en-US" sz="4800" b="0" dirty="0"/>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16</a:t>
            </a:fld>
            <a:endParaRPr lang="en-US"/>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4" name="Rectangle 3">
            <a:extLst>
              <a:ext uri="{FF2B5EF4-FFF2-40B4-BE49-F238E27FC236}">
                <a16:creationId xmlns:a16="http://schemas.microsoft.com/office/drawing/2014/main" id="{D2E19EE1-C63B-0C18-9127-F9DFE36E596A}"/>
              </a:ext>
            </a:extLst>
          </p:cNvPr>
          <p:cNvSpPr/>
          <p:nvPr/>
        </p:nvSpPr>
        <p:spPr>
          <a:xfrm>
            <a:off x="848857" y="2027099"/>
            <a:ext cx="10494283" cy="403187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rPr>
              <a:t>In the Western Australian electricity market, the capacity payment each year ranges from a low of $78,573/MW to a high of $186,001/MW. Such a payment to cover the NEM’s forecast 2022/23 1 in 2 year (POE50) peak in demand of 37,161MW (AEMO ESOO 2020) would entail capacity payments of between $2.9 billion and $6.9 billion per year.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The proportion of the $2.9-$6.9 billion capacity payment cost attributed to residential households is 40%, which is the mid-point of the estimated household contribution to peak demand according to the Australian Energy Market Commission 2012 Draft Report - Power of choice - giving consumers options in the way they use electricity, which stated, “various studies have shown that the residential contribution to peak demand can be as high as 35 per cent to 45 per cent on peak demand days”.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The number of residential customers is sourced from the Australian Energy Regulator Annual Retail Markets Report 2019-20 at 6,423,649.</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Dividing the total cost of the residential portion of the capacity market by the number of residential houses results in an annual average cost per household on their power bill in the realm of $182 to $430</a:t>
            </a:r>
          </a:p>
        </p:txBody>
      </p:sp>
    </p:spTree>
    <p:extLst>
      <p:ext uri="{BB962C8B-B14F-4D97-AF65-F5344CB8AC3E}">
        <p14:creationId xmlns:p14="http://schemas.microsoft.com/office/powerpoint/2010/main" val="78165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084FF2-A47F-C731-118A-5D51686702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291" y="1917242"/>
            <a:ext cx="5955414" cy="4336161"/>
          </a:xfrm>
          <a:prstGeom prst="rect">
            <a:avLst/>
          </a:prstGeom>
        </p:spPr>
      </p:pic>
      <p:pic>
        <p:nvPicPr>
          <p:cNvPr id="9" name="Picture 8">
            <a:extLst>
              <a:ext uri="{FF2B5EF4-FFF2-40B4-BE49-F238E27FC236}">
                <a16:creationId xmlns:a16="http://schemas.microsoft.com/office/drawing/2014/main" id="{79AE2961-CDED-C0DB-A0FD-93DD9617D8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1595" y="1917242"/>
            <a:ext cx="5502055" cy="4251588"/>
          </a:xfrm>
          <a:prstGeom prst="rect">
            <a:avLst/>
          </a:prstGeom>
        </p:spPr>
      </p:pic>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1053059" y="205043"/>
            <a:ext cx="9455046" cy="1543052"/>
          </a:xfrm>
        </p:spPr>
        <p:txBody>
          <a:bodyPr/>
          <a:lstStyle/>
          <a:p>
            <a:r>
              <a:rPr lang="en-US" sz="2400" dirty="0"/>
              <a:t>A snapshot of IEEFA</a:t>
            </a:r>
            <a:endParaRPr lang="en-US" sz="1400" b="0" dirty="0"/>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17</a:t>
            </a:fld>
            <a:endParaRPr lang="en-US"/>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29523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AE608-9871-5B55-12E3-B713EA8C96B6}"/>
              </a:ext>
            </a:extLst>
          </p:cNvPr>
          <p:cNvSpPr>
            <a:spLocks noGrp="1"/>
          </p:cNvSpPr>
          <p:nvPr>
            <p:ph type="body" sz="quarter" idx="10"/>
          </p:nvPr>
        </p:nvSpPr>
        <p:spPr>
          <a:xfrm>
            <a:off x="1028700" y="2195688"/>
            <a:ext cx="9998529" cy="2904530"/>
          </a:xfrm>
        </p:spPr>
        <p:txBody>
          <a:bodyPr/>
          <a:lstStyle/>
          <a:p>
            <a:pPr marL="457200" indent="-457200">
              <a:buFont typeface="Arial" panose="020B0604020202020204" pitchFamily="34" charset="0"/>
              <a:buChar char="•"/>
            </a:pPr>
            <a:r>
              <a:rPr lang="en-US" sz="1600" dirty="0"/>
              <a:t>Capacity mechanism proposal is to set up a new mechanism to pay generators based on availability in periods where the system is “at risk” </a:t>
            </a:r>
          </a:p>
          <a:p>
            <a:pPr marL="457200" indent="-457200">
              <a:buFont typeface="Arial" panose="020B0604020202020204" pitchFamily="34" charset="0"/>
              <a:buChar char="•"/>
            </a:pPr>
            <a:r>
              <a:rPr lang="en-US" sz="1600" dirty="0"/>
              <a:t>It proposed to include payments to all forms of generation capacity</a:t>
            </a:r>
          </a:p>
          <a:p>
            <a:pPr marL="457200" indent="-457200">
              <a:buFont typeface="Arial" panose="020B0604020202020204" pitchFamily="34" charset="0"/>
              <a:buChar char="•"/>
            </a:pPr>
            <a:r>
              <a:rPr lang="en-US" sz="1600" dirty="0"/>
              <a:t>However it will not solve the current problems facing the National Energy Market – as it will not provide certainty around coal exits and may lock in high emissions system for longer while discouraging new entrants</a:t>
            </a:r>
          </a:p>
          <a:p>
            <a:pPr marL="457200" indent="-457200">
              <a:buFont typeface="Arial" panose="020B0604020202020204" pitchFamily="34" charset="0"/>
              <a:buChar char="•"/>
            </a:pPr>
            <a:r>
              <a:rPr lang="en-US" sz="1600" dirty="0"/>
              <a:t>It is also likely to have high cost to consumers, at a time when electricity prices are high</a:t>
            </a:r>
          </a:p>
          <a:p>
            <a:pPr marL="457200" indent="-457200">
              <a:buFont typeface="Arial" panose="020B0604020202020204" pitchFamily="34" charset="0"/>
              <a:buChar char="•"/>
            </a:pPr>
            <a:r>
              <a:rPr lang="en-US" sz="1600" dirty="0"/>
              <a:t>Energy Ministers and the Industry should explore other proposals to manage exit of coal generators and entry of new low emissions capacity </a:t>
            </a:r>
          </a:p>
          <a:p>
            <a:endParaRPr lang="en-US" dirty="0"/>
          </a:p>
        </p:txBody>
      </p:sp>
      <p:sp>
        <p:nvSpPr>
          <p:cNvPr id="3" name="Title 2">
            <a:extLst>
              <a:ext uri="{FF2B5EF4-FFF2-40B4-BE49-F238E27FC236}">
                <a16:creationId xmlns:a16="http://schemas.microsoft.com/office/drawing/2014/main" id="{D07AD9B5-1853-9511-8863-51140CF37F21}"/>
              </a:ext>
            </a:extLst>
          </p:cNvPr>
          <p:cNvSpPr>
            <a:spLocks noGrp="1"/>
          </p:cNvSpPr>
          <p:nvPr>
            <p:ph type="title"/>
          </p:nvPr>
        </p:nvSpPr>
        <p:spPr>
          <a:xfrm>
            <a:off x="1028699" y="908756"/>
            <a:ext cx="10760529" cy="645284"/>
          </a:xfrm>
        </p:spPr>
        <p:txBody>
          <a:bodyPr/>
          <a:lstStyle/>
          <a:p>
            <a:r>
              <a:rPr lang="en-US" sz="3200" dirty="0"/>
              <a:t>Capacity mechanism and other options</a:t>
            </a:r>
          </a:p>
        </p:txBody>
      </p:sp>
      <p:sp>
        <p:nvSpPr>
          <p:cNvPr id="5" name="Slide Number Placeholder 4">
            <a:extLst>
              <a:ext uri="{FF2B5EF4-FFF2-40B4-BE49-F238E27FC236}">
                <a16:creationId xmlns:a16="http://schemas.microsoft.com/office/drawing/2014/main" id="{3B4963B6-136C-9B7F-375F-4B03797C5DC4}"/>
              </a:ext>
            </a:extLst>
          </p:cNvPr>
          <p:cNvSpPr>
            <a:spLocks noGrp="1"/>
          </p:cNvSpPr>
          <p:nvPr>
            <p:ph type="sldNum" sz="quarter" idx="4"/>
          </p:nvPr>
        </p:nvSpPr>
        <p:spPr/>
        <p:txBody>
          <a:bodyPr/>
          <a:lstStyle/>
          <a:p>
            <a:fld id="{7782931A-7D25-4B4B-9464-57AE418934A3}" type="slidenum">
              <a:rPr lang="en-US" smtClean="0"/>
              <a:pPr/>
              <a:t>2</a:t>
            </a:fld>
            <a:endParaRPr lang="en-US" dirty="0"/>
          </a:p>
        </p:txBody>
      </p:sp>
      <p:sp>
        <p:nvSpPr>
          <p:cNvPr id="6" name="Footer Placeholder 4">
            <a:extLst>
              <a:ext uri="{FF2B5EF4-FFF2-40B4-BE49-F238E27FC236}">
                <a16:creationId xmlns:a16="http://schemas.microsoft.com/office/drawing/2014/main" id="{1946B8D2-0A0C-2BA3-C9E4-2B643A7200C6}"/>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153372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1028700" y="1347474"/>
            <a:ext cx="4876800" cy="645284"/>
          </a:xfrm>
        </p:spPr>
        <p:txBody>
          <a:bodyPr/>
          <a:lstStyle/>
          <a:p>
            <a:r>
              <a:rPr lang="en-US" sz="2400" dirty="0"/>
              <a:t>Defining the at risk period &amp; how capacity is de-rated based on availability in at risk period</a:t>
            </a:r>
            <a:br>
              <a:rPr lang="en-US" sz="2400" b="0" dirty="0">
                <a:solidFill>
                  <a:srgbClr val="002060"/>
                </a:solidFill>
              </a:rPr>
            </a:br>
            <a:r>
              <a:rPr lang="en-US" sz="2400" dirty="0"/>
              <a:t> </a:t>
            </a:r>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3</a:t>
            </a:fld>
            <a:endParaRPr lang="en-US"/>
          </a:p>
        </p:txBody>
      </p:sp>
      <p:sp>
        <p:nvSpPr>
          <p:cNvPr id="8" name="Rectangle 7">
            <a:extLst>
              <a:ext uri="{FF2B5EF4-FFF2-40B4-BE49-F238E27FC236}">
                <a16:creationId xmlns:a16="http://schemas.microsoft.com/office/drawing/2014/main" id="{A8821A7D-1090-030E-8DF8-DD6EFC417E2E}"/>
              </a:ext>
            </a:extLst>
          </p:cNvPr>
          <p:cNvSpPr/>
          <p:nvPr/>
        </p:nvSpPr>
        <p:spPr>
          <a:xfrm>
            <a:off x="6772741" y="2310685"/>
            <a:ext cx="4742514" cy="3785652"/>
          </a:xfrm>
          <a:prstGeom prst="rect">
            <a:avLst/>
          </a:prstGeom>
        </p:spPr>
        <p:txBody>
          <a:bodyPr wrap="square">
            <a:spAutoFit/>
          </a:bodyPr>
          <a:lstStyle/>
          <a:p>
            <a:pPr marL="285750" indent="-285750">
              <a:spcBef>
                <a:spcPts val="0"/>
              </a:spcBef>
              <a:buFont typeface="Arial" panose="020B0604020202020204" pitchFamily="34" charset="0"/>
              <a:buChar char="•"/>
              <a:tabLst>
                <a:tab pos="719138" algn="l"/>
              </a:tabLst>
            </a:pPr>
            <a:r>
              <a:rPr lang="en-US" sz="1600" dirty="0">
                <a:solidFill>
                  <a:schemeClr val="bg1"/>
                </a:solidFill>
              </a:rPr>
              <a:t>Capacity provider’s nameplate capacity is scaled down to the level of expected output over “at risk periods”</a:t>
            </a:r>
          </a:p>
          <a:p>
            <a:pPr marL="285750" indent="-285750">
              <a:spcBef>
                <a:spcPts val="0"/>
              </a:spcBef>
              <a:buFont typeface="Arial" panose="020B0604020202020204" pitchFamily="34" charset="0"/>
              <a:buChar char="•"/>
              <a:tabLst>
                <a:tab pos="719138" algn="l"/>
              </a:tabLst>
            </a:pPr>
            <a:r>
              <a:rPr lang="en-US" sz="1600" dirty="0">
                <a:solidFill>
                  <a:schemeClr val="bg1"/>
                </a:solidFill>
              </a:rPr>
              <a:t>De-rating enables each MW of capacity across the system to be considered interchangeably</a:t>
            </a:r>
          </a:p>
          <a:p>
            <a:pPr marL="285750" indent="-285750">
              <a:spcBef>
                <a:spcPts val="0"/>
              </a:spcBef>
              <a:buFont typeface="Arial" panose="020B0604020202020204" pitchFamily="34" charset="0"/>
              <a:buChar char="•"/>
              <a:tabLst>
                <a:tab pos="719138" algn="l"/>
              </a:tabLst>
            </a:pPr>
            <a:r>
              <a:rPr lang="en-US" sz="1600" dirty="0">
                <a:solidFill>
                  <a:schemeClr val="bg1"/>
                </a:solidFill>
              </a:rPr>
              <a:t>Options posed for derating:</a:t>
            </a:r>
          </a:p>
          <a:p>
            <a:pPr marL="742950" lvl="1" indent="-285750">
              <a:spcBef>
                <a:spcPts val="0"/>
              </a:spcBef>
              <a:buFont typeface="Arial" panose="020B0604020202020204" pitchFamily="34" charset="0"/>
              <a:buChar char="•"/>
              <a:tabLst>
                <a:tab pos="719138" algn="l"/>
              </a:tabLst>
            </a:pPr>
            <a:r>
              <a:rPr lang="en-US" sz="1600" dirty="0">
                <a:solidFill>
                  <a:schemeClr val="bg1"/>
                </a:solidFill>
              </a:rPr>
              <a:t>Availability in predefined at risk period – determined by a forecast using a simulation, or based on historical data</a:t>
            </a:r>
          </a:p>
          <a:p>
            <a:pPr marL="742950" lvl="1" indent="-285750">
              <a:spcBef>
                <a:spcPts val="0"/>
              </a:spcBef>
              <a:buFont typeface="Arial" panose="020B0604020202020204" pitchFamily="34" charset="0"/>
              <a:buChar char="•"/>
              <a:tabLst>
                <a:tab pos="719138" algn="l"/>
              </a:tabLst>
            </a:pPr>
            <a:r>
              <a:rPr lang="en-US" sz="1600" dirty="0">
                <a:solidFill>
                  <a:schemeClr val="bg1"/>
                </a:solidFill>
              </a:rPr>
              <a:t>Events based definition – forward looking simulation to determine contribution to meeting reliability standard in a given event</a:t>
            </a:r>
          </a:p>
          <a:p>
            <a:pPr marL="742950" lvl="1" indent="-285750">
              <a:spcBef>
                <a:spcPts val="0"/>
              </a:spcBef>
              <a:buFont typeface="Arial" panose="020B0604020202020204" pitchFamily="34" charset="0"/>
              <a:buChar char="•"/>
              <a:tabLst>
                <a:tab pos="719138" algn="l"/>
              </a:tabLst>
            </a:pPr>
            <a:r>
              <a:rPr lang="en-US" sz="1600" dirty="0">
                <a:solidFill>
                  <a:schemeClr val="bg1"/>
                </a:solidFill>
              </a:rPr>
              <a:t>Hybrid of above – e.g. first for some technologies, second for others</a:t>
            </a:r>
          </a:p>
        </p:txBody>
      </p:sp>
      <p:sp>
        <p:nvSpPr>
          <p:cNvPr id="10" name="Rectangle 9">
            <a:extLst>
              <a:ext uri="{FF2B5EF4-FFF2-40B4-BE49-F238E27FC236}">
                <a16:creationId xmlns:a16="http://schemas.microsoft.com/office/drawing/2014/main" id="{0D87DCC6-4203-A8E8-7A82-10426724DACC}"/>
              </a:ext>
            </a:extLst>
          </p:cNvPr>
          <p:cNvSpPr/>
          <p:nvPr/>
        </p:nvSpPr>
        <p:spPr>
          <a:xfrm>
            <a:off x="1028700" y="1891542"/>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At risk period</a:t>
            </a:r>
          </a:p>
        </p:txBody>
      </p:sp>
      <p:sp>
        <p:nvSpPr>
          <p:cNvPr id="11" name="Rectangle 10">
            <a:extLst>
              <a:ext uri="{FF2B5EF4-FFF2-40B4-BE49-F238E27FC236}">
                <a16:creationId xmlns:a16="http://schemas.microsoft.com/office/drawing/2014/main" id="{F6F24D4E-7949-AB94-E019-903A864FD83D}"/>
              </a:ext>
            </a:extLst>
          </p:cNvPr>
          <p:cNvSpPr/>
          <p:nvPr/>
        </p:nvSpPr>
        <p:spPr>
          <a:xfrm>
            <a:off x="6772742" y="1891542"/>
            <a:ext cx="4742513" cy="3973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De-rating</a:t>
            </a:r>
          </a:p>
        </p:txBody>
      </p:sp>
      <p:sp>
        <p:nvSpPr>
          <p:cNvPr id="12" name="Rectangle 11">
            <a:extLst>
              <a:ext uri="{FF2B5EF4-FFF2-40B4-BE49-F238E27FC236}">
                <a16:creationId xmlns:a16="http://schemas.microsoft.com/office/drawing/2014/main" id="{E66BE315-B92B-E2C9-753A-A5E88D5DBD0D}"/>
              </a:ext>
            </a:extLst>
          </p:cNvPr>
          <p:cNvSpPr/>
          <p:nvPr/>
        </p:nvSpPr>
        <p:spPr>
          <a:xfrm>
            <a:off x="1028700" y="2310685"/>
            <a:ext cx="4742514" cy="3693319"/>
          </a:xfrm>
          <a:prstGeom prst="rect">
            <a:avLst/>
          </a:prstGeom>
        </p:spPr>
        <p:txBody>
          <a:bodyPr wrap="square">
            <a:spAutoFit/>
          </a:bodyPr>
          <a:lstStyle/>
          <a:p>
            <a:pPr marL="285750" indent="-285750">
              <a:spcBef>
                <a:spcPts val="0"/>
              </a:spcBef>
              <a:buFont typeface="Arial" panose="020B0604020202020204" pitchFamily="34" charset="0"/>
              <a:buChar char="•"/>
            </a:pPr>
            <a:r>
              <a:rPr lang="en-US" sz="1600" dirty="0">
                <a:solidFill>
                  <a:schemeClr val="bg1"/>
                </a:solidFill>
                <a:sym typeface="Wingdings" panose="05000000000000000000" pitchFamily="2" charset="2"/>
              </a:rPr>
              <a:t>At risk period defined to understand how to </a:t>
            </a:r>
            <a:br>
              <a:rPr lang="en-US" sz="1600" dirty="0">
                <a:solidFill>
                  <a:schemeClr val="bg1"/>
                </a:solidFill>
                <a:sym typeface="Wingdings" panose="05000000000000000000" pitchFamily="2" charset="2"/>
              </a:rPr>
            </a:br>
            <a:r>
              <a:rPr lang="en-US" sz="1600" dirty="0">
                <a:solidFill>
                  <a:schemeClr val="bg1"/>
                </a:solidFill>
                <a:sym typeface="Wingdings" panose="05000000000000000000" pitchFamily="2" charset="2"/>
              </a:rPr>
              <a:t>“de-rate” capacity based on availability in this at risk period</a:t>
            </a:r>
          </a:p>
          <a:p>
            <a:pPr marL="285750" indent="-285750">
              <a:spcBef>
                <a:spcPts val="0"/>
              </a:spcBef>
              <a:buFont typeface="Arial" panose="020B0604020202020204" pitchFamily="34" charset="0"/>
              <a:buChar char="•"/>
            </a:pPr>
            <a:r>
              <a:rPr lang="en-US" sz="1600" dirty="0">
                <a:solidFill>
                  <a:schemeClr val="bg1"/>
                </a:solidFill>
                <a:sym typeface="Wingdings" panose="05000000000000000000" pitchFamily="2" charset="2"/>
              </a:rPr>
              <a:t>Options posed for defining at risk period:</a:t>
            </a:r>
          </a:p>
          <a:p>
            <a:pPr marL="742950" lvl="1" indent="-285750">
              <a:spcBef>
                <a:spcPts val="0"/>
              </a:spcBef>
              <a:buFont typeface="Arial" panose="020B0604020202020204" pitchFamily="34" charset="0"/>
              <a:buChar char="•"/>
            </a:pPr>
            <a:r>
              <a:rPr lang="en-US" sz="1600" dirty="0">
                <a:solidFill>
                  <a:schemeClr val="bg1"/>
                </a:solidFill>
                <a:sym typeface="Wingdings" panose="05000000000000000000" pitchFamily="2" charset="2"/>
              </a:rPr>
              <a:t>Focus on high demand period &amp; evolve over time (e.g. start with summer peak, move to winter peak as system evolves)</a:t>
            </a:r>
          </a:p>
          <a:p>
            <a:pPr marL="742950" lvl="1" indent="-285750">
              <a:spcBef>
                <a:spcPts val="0"/>
              </a:spcBef>
              <a:buFont typeface="Arial" panose="020B0604020202020204" pitchFamily="34" charset="0"/>
              <a:buChar char="•"/>
            </a:pPr>
            <a:r>
              <a:rPr lang="en-US" sz="1600" dirty="0">
                <a:solidFill>
                  <a:schemeClr val="bg1"/>
                </a:solidFill>
                <a:sym typeface="Wingdings" panose="05000000000000000000" pitchFamily="2" charset="2"/>
              </a:rPr>
              <a:t>Create 2 or more at-risk periods (e.g. summer and winter peaks)</a:t>
            </a:r>
          </a:p>
          <a:p>
            <a:pPr marL="742950" lvl="1" indent="-285750">
              <a:spcBef>
                <a:spcPts val="0"/>
              </a:spcBef>
              <a:buFont typeface="Arial" panose="020B0604020202020204" pitchFamily="34" charset="0"/>
              <a:buChar char="•"/>
            </a:pPr>
            <a:r>
              <a:rPr lang="en-US" sz="1600" dirty="0">
                <a:solidFill>
                  <a:schemeClr val="bg1"/>
                </a:solidFill>
                <a:sym typeface="Wingdings" panose="05000000000000000000" pitchFamily="2" charset="2"/>
              </a:rPr>
              <a:t>Focus on event driven at risk periods (use a model to forecast events)</a:t>
            </a:r>
          </a:p>
          <a:p>
            <a:pPr marL="742950" lvl="1" indent="-285750">
              <a:spcBef>
                <a:spcPts val="0"/>
              </a:spcBef>
              <a:buFont typeface="Arial" panose="020B0604020202020204" pitchFamily="34" charset="0"/>
              <a:buChar char="•"/>
            </a:pPr>
            <a:endParaRPr lang="en-US" sz="1600" dirty="0">
              <a:solidFill>
                <a:schemeClr val="bg1"/>
              </a:solidFill>
              <a:sym typeface="Wingdings" panose="05000000000000000000" pitchFamily="2" charset="2"/>
            </a:endParaRPr>
          </a:p>
          <a:p>
            <a:pPr>
              <a:spcBef>
                <a:spcPts val="0"/>
              </a:spcBef>
            </a:pPr>
            <a:r>
              <a:rPr lang="en-US" sz="1400" dirty="0">
                <a:solidFill>
                  <a:schemeClr val="bg1"/>
                </a:solidFill>
                <a:sym typeface="Wingdings" panose="05000000000000000000" pitchFamily="2" charset="2"/>
              </a:rPr>
              <a:t>Note: disconnect could occur if at-risk period definition is different from compliance checks (e.g. if payment is based on LOR2 and LOR3 availability but derating is not)</a:t>
            </a:r>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14" name="Rectangle 13">
            <a:extLst>
              <a:ext uri="{FF2B5EF4-FFF2-40B4-BE49-F238E27FC236}">
                <a16:creationId xmlns:a16="http://schemas.microsoft.com/office/drawing/2014/main" id="{8112911D-0B8A-AAAA-6166-637B39BFE7BB}"/>
              </a:ext>
            </a:extLst>
          </p:cNvPr>
          <p:cNvSpPr/>
          <p:nvPr/>
        </p:nvSpPr>
        <p:spPr>
          <a:xfrm>
            <a:off x="6772741" y="944584"/>
            <a:ext cx="4990917" cy="550759"/>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Target Capacity = De-rated Capacity of Participating Existing Providers +/- Reliability Gap/surplus</a:t>
            </a:r>
            <a:endParaRPr lang="en-AU" sz="1400" b="1" dirty="0">
              <a:solidFill>
                <a:schemeClr val="bg1"/>
              </a:solidFill>
            </a:endParaRPr>
          </a:p>
        </p:txBody>
      </p:sp>
      <p:sp>
        <p:nvSpPr>
          <p:cNvPr id="15" name="Rectangle 14">
            <a:extLst>
              <a:ext uri="{FF2B5EF4-FFF2-40B4-BE49-F238E27FC236}">
                <a16:creationId xmlns:a16="http://schemas.microsoft.com/office/drawing/2014/main" id="{3BB5D9BB-0024-4482-9E4C-5CB510696CCF}"/>
              </a:ext>
            </a:extLst>
          </p:cNvPr>
          <p:cNvSpPr/>
          <p:nvPr/>
        </p:nvSpPr>
        <p:spPr>
          <a:xfrm>
            <a:off x="1028700" y="5988615"/>
            <a:ext cx="6096000" cy="200055"/>
          </a:xfrm>
          <a:prstGeom prst="rect">
            <a:avLst/>
          </a:prstGeom>
        </p:spPr>
        <p:txBody>
          <a:bodyPr>
            <a:spAutoFit/>
          </a:bodyPr>
          <a:lstStyle/>
          <a:p>
            <a:r>
              <a:rPr lang="en-AU" sz="700" dirty="0">
                <a:solidFill>
                  <a:schemeClr val="tx1">
                    <a:lumMod val="65000"/>
                  </a:schemeClr>
                </a:solidFill>
              </a:rPr>
              <a:t>Source: ESB Capacity Mechanism High-level Design Paper June 2022</a:t>
            </a:r>
          </a:p>
        </p:txBody>
      </p:sp>
    </p:spTree>
    <p:extLst>
      <p:ext uri="{BB962C8B-B14F-4D97-AF65-F5344CB8AC3E}">
        <p14:creationId xmlns:p14="http://schemas.microsoft.com/office/powerpoint/2010/main" val="401783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2165A79-7309-07F1-9874-5D1D6EB79E00}"/>
              </a:ext>
            </a:extLst>
          </p:cNvPr>
          <p:cNvSpPr/>
          <p:nvPr/>
        </p:nvSpPr>
        <p:spPr>
          <a:xfrm>
            <a:off x="6516345" y="2699894"/>
            <a:ext cx="2673869" cy="781999"/>
          </a:xfrm>
          <a:prstGeom prst="rect">
            <a:avLst/>
          </a:prstGeom>
          <a:solidFill>
            <a:schemeClr val="tx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b="1" dirty="0">
              <a:solidFill>
                <a:schemeClr val="bg1"/>
              </a:solidFill>
            </a:endParaRPr>
          </a:p>
        </p:txBody>
      </p:sp>
      <p:sp>
        <p:nvSpPr>
          <p:cNvPr id="35" name="Rectangle 34">
            <a:extLst>
              <a:ext uri="{FF2B5EF4-FFF2-40B4-BE49-F238E27FC236}">
                <a16:creationId xmlns:a16="http://schemas.microsoft.com/office/drawing/2014/main" id="{1DF7D737-734F-2B0D-62B0-57B2A8171263}"/>
              </a:ext>
            </a:extLst>
          </p:cNvPr>
          <p:cNvSpPr/>
          <p:nvPr/>
        </p:nvSpPr>
        <p:spPr>
          <a:xfrm>
            <a:off x="6520725" y="2363862"/>
            <a:ext cx="2673871" cy="276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b="1" dirty="0">
              <a:solidFill>
                <a:schemeClr val="bg1"/>
              </a:solidFill>
            </a:endParaRPr>
          </a:p>
        </p:txBody>
      </p:sp>
      <p:sp>
        <p:nvSpPr>
          <p:cNvPr id="33" name="Rectangle 32">
            <a:extLst>
              <a:ext uri="{FF2B5EF4-FFF2-40B4-BE49-F238E27FC236}">
                <a16:creationId xmlns:a16="http://schemas.microsoft.com/office/drawing/2014/main" id="{E31DF594-7237-C2A7-6C07-276E717A887B}"/>
              </a:ext>
            </a:extLst>
          </p:cNvPr>
          <p:cNvSpPr/>
          <p:nvPr/>
        </p:nvSpPr>
        <p:spPr>
          <a:xfrm>
            <a:off x="6516346" y="4758589"/>
            <a:ext cx="2673868" cy="453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b="1" dirty="0">
              <a:solidFill>
                <a:schemeClr val="bg1"/>
              </a:solidFill>
            </a:endParaRPr>
          </a:p>
        </p:txBody>
      </p:sp>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1028699" y="641370"/>
            <a:ext cx="10905341" cy="1707945"/>
          </a:xfrm>
        </p:spPr>
        <p:txBody>
          <a:bodyPr/>
          <a:lstStyle/>
          <a:p>
            <a:r>
              <a:rPr lang="en-US" sz="3200" dirty="0"/>
              <a:t>ESB capacity mechanism proposal – </a:t>
            </a:r>
            <a:br>
              <a:rPr lang="en-US" sz="2400" dirty="0"/>
            </a:br>
            <a:r>
              <a:rPr lang="en-US" sz="2400" dirty="0"/>
              <a:t>IEEFA’s understanding of current preferred model</a:t>
            </a:r>
            <a:br>
              <a:rPr lang="en-US" sz="7200" b="0" dirty="0">
                <a:solidFill>
                  <a:srgbClr val="002060"/>
                </a:solidFill>
              </a:rPr>
            </a:br>
            <a:br>
              <a:rPr lang="en-US" sz="2400" b="0" dirty="0">
                <a:solidFill>
                  <a:srgbClr val="002060"/>
                </a:solidFill>
              </a:rPr>
            </a:br>
            <a:r>
              <a:rPr lang="en-US" sz="2400" dirty="0"/>
              <a:t> </a:t>
            </a:r>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4</a:t>
            </a:fld>
            <a:endParaRPr lang="en-US"/>
          </a:p>
        </p:txBody>
      </p:sp>
      <p:sp>
        <p:nvSpPr>
          <p:cNvPr id="10" name="Rectangle 9">
            <a:extLst>
              <a:ext uri="{FF2B5EF4-FFF2-40B4-BE49-F238E27FC236}">
                <a16:creationId xmlns:a16="http://schemas.microsoft.com/office/drawing/2014/main" id="{0D87DCC6-4203-A8E8-7A82-10426724DACC}"/>
              </a:ext>
            </a:extLst>
          </p:cNvPr>
          <p:cNvSpPr/>
          <p:nvPr/>
        </p:nvSpPr>
        <p:spPr>
          <a:xfrm>
            <a:off x="1028701" y="1891542"/>
            <a:ext cx="2673870" cy="3973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bg1"/>
                </a:solidFill>
              </a:rPr>
              <a:t>T-4</a:t>
            </a:r>
          </a:p>
        </p:txBody>
      </p:sp>
      <p:sp>
        <p:nvSpPr>
          <p:cNvPr id="12" name="Rectangle 11">
            <a:extLst>
              <a:ext uri="{FF2B5EF4-FFF2-40B4-BE49-F238E27FC236}">
                <a16:creationId xmlns:a16="http://schemas.microsoft.com/office/drawing/2014/main" id="{E66BE315-B92B-E2C9-753A-A5E88D5DBD0D}"/>
              </a:ext>
            </a:extLst>
          </p:cNvPr>
          <p:cNvSpPr/>
          <p:nvPr/>
        </p:nvSpPr>
        <p:spPr>
          <a:xfrm>
            <a:off x="1028700" y="2310685"/>
            <a:ext cx="2673870" cy="1569660"/>
          </a:xfrm>
          <a:prstGeom prst="rect">
            <a:avLst/>
          </a:prstGeom>
        </p:spPr>
        <p:txBody>
          <a:bodyPr wrap="square">
            <a:spAutoFit/>
          </a:bodyPr>
          <a:lstStyle/>
          <a:p>
            <a:pPr algn="ctr"/>
            <a:r>
              <a:rPr lang="en-AU" sz="1200" b="1" dirty="0">
                <a:solidFill>
                  <a:schemeClr val="bg1"/>
                </a:solidFill>
              </a:rPr>
              <a:t>Australian Energy Market Operator (AEMO) forecast req capacity by region in the at-risk period</a:t>
            </a:r>
          </a:p>
          <a:p>
            <a:pPr algn="ctr"/>
            <a:endParaRPr lang="en-AU" sz="1200" b="1" dirty="0">
              <a:solidFill>
                <a:schemeClr val="bg1"/>
              </a:solidFill>
            </a:endParaRPr>
          </a:p>
          <a:p>
            <a:pPr algn="ctr"/>
            <a:r>
              <a:rPr lang="en-US" sz="1200" dirty="0">
                <a:solidFill>
                  <a:schemeClr val="bg1"/>
                </a:solidFill>
              </a:rPr>
              <a:t>Target Capacity = De-rated Capacity of Participating Existing Providers </a:t>
            </a:r>
            <a:br>
              <a:rPr lang="en-US" sz="1200" dirty="0">
                <a:solidFill>
                  <a:schemeClr val="bg1"/>
                </a:solidFill>
              </a:rPr>
            </a:br>
            <a:r>
              <a:rPr lang="en-US" sz="1200" dirty="0">
                <a:solidFill>
                  <a:schemeClr val="bg1"/>
                </a:solidFill>
              </a:rPr>
              <a:t>+/- Reliability Gap/surplus</a:t>
            </a:r>
            <a:endParaRPr lang="en-AU" sz="1200" b="1" dirty="0">
              <a:solidFill>
                <a:schemeClr val="bg1"/>
              </a:solidFill>
            </a:endParaRPr>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
        <p:nvSpPr>
          <p:cNvPr id="15" name="Rectangle 14">
            <a:extLst>
              <a:ext uri="{FF2B5EF4-FFF2-40B4-BE49-F238E27FC236}">
                <a16:creationId xmlns:a16="http://schemas.microsoft.com/office/drawing/2014/main" id="{C692741D-76F0-6AD6-E873-E146FCFBAC02}"/>
              </a:ext>
            </a:extLst>
          </p:cNvPr>
          <p:cNvSpPr/>
          <p:nvPr/>
        </p:nvSpPr>
        <p:spPr>
          <a:xfrm>
            <a:off x="3772524" y="1891542"/>
            <a:ext cx="2673870" cy="3973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bg1"/>
                </a:solidFill>
              </a:rPr>
              <a:t>T-1</a:t>
            </a:r>
          </a:p>
        </p:txBody>
      </p:sp>
      <p:sp>
        <p:nvSpPr>
          <p:cNvPr id="16" name="Rectangle 15">
            <a:extLst>
              <a:ext uri="{FF2B5EF4-FFF2-40B4-BE49-F238E27FC236}">
                <a16:creationId xmlns:a16="http://schemas.microsoft.com/office/drawing/2014/main" id="{4C90A34B-B6B3-B97D-5DE3-EFCCC9113A04}"/>
              </a:ext>
            </a:extLst>
          </p:cNvPr>
          <p:cNvSpPr/>
          <p:nvPr/>
        </p:nvSpPr>
        <p:spPr>
          <a:xfrm>
            <a:off x="6516347" y="1891542"/>
            <a:ext cx="2673870" cy="3973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bg1"/>
                </a:solidFill>
              </a:rPr>
              <a:t>T ‘DELIVERY YEAR’</a:t>
            </a:r>
          </a:p>
        </p:txBody>
      </p:sp>
      <p:sp>
        <p:nvSpPr>
          <p:cNvPr id="17" name="Rectangle 16">
            <a:extLst>
              <a:ext uri="{FF2B5EF4-FFF2-40B4-BE49-F238E27FC236}">
                <a16:creationId xmlns:a16="http://schemas.microsoft.com/office/drawing/2014/main" id="{3A3FD516-E377-12A7-49A7-3E29A0EE7B56}"/>
              </a:ext>
            </a:extLst>
          </p:cNvPr>
          <p:cNvSpPr/>
          <p:nvPr/>
        </p:nvSpPr>
        <p:spPr>
          <a:xfrm>
            <a:off x="9260171" y="1891542"/>
            <a:ext cx="2673870" cy="3973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bg1"/>
                </a:solidFill>
              </a:rPr>
              <a:t>AFTERWARDS</a:t>
            </a:r>
          </a:p>
        </p:txBody>
      </p:sp>
      <p:sp>
        <p:nvSpPr>
          <p:cNvPr id="4" name="Rectangle 3">
            <a:extLst>
              <a:ext uri="{FF2B5EF4-FFF2-40B4-BE49-F238E27FC236}">
                <a16:creationId xmlns:a16="http://schemas.microsoft.com/office/drawing/2014/main" id="{6A09965E-1192-0378-AC0D-04C486F01341}"/>
              </a:ext>
            </a:extLst>
          </p:cNvPr>
          <p:cNvSpPr/>
          <p:nvPr/>
        </p:nvSpPr>
        <p:spPr>
          <a:xfrm>
            <a:off x="1039505" y="4786677"/>
            <a:ext cx="2703851" cy="1323439"/>
          </a:xfrm>
          <a:prstGeom prst="rect">
            <a:avLst/>
          </a:prstGeom>
        </p:spPr>
        <p:txBody>
          <a:bodyPr wrap="square">
            <a:spAutoFit/>
          </a:bodyPr>
          <a:lstStyle/>
          <a:p>
            <a:r>
              <a:rPr lang="en-AU" sz="1000" dirty="0">
                <a:solidFill>
                  <a:schemeClr val="bg1"/>
                </a:solidFill>
              </a:rPr>
              <a:t>Areas open for consultation/further design:</a:t>
            </a:r>
          </a:p>
          <a:p>
            <a:pPr marL="171450" indent="-171450">
              <a:buFont typeface="Arial" panose="020B0604020202020204" pitchFamily="34" charset="0"/>
              <a:buChar char="•"/>
            </a:pPr>
            <a:r>
              <a:rPr lang="en-AU" sz="1000" dirty="0">
                <a:solidFill>
                  <a:schemeClr val="bg1"/>
                </a:solidFill>
              </a:rPr>
              <a:t>Auction price settings– including whether multiple price bands may be considered</a:t>
            </a:r>
          </a:p>
          <a:p>
            <a:pPr marL="171450" indent="-171450">
              <a:buFont typeface="Arial" panose="020B0604020202020204" pitchFamily="34" charset="0"/>
              <a:buChar char="•"/>
            </a:pPr>
            <a:r>
              <a:rPr lang="en-AU" sz="1000" dirty="0">
                <a:solidFill>
                  <a:schemeClr val="bg1"/>
                </a:solidFill>
              </a:rPr>
              <a:t>When first auction should be: T-3, T-4 or earlier</a:t>
            </a:r>
          </a:p>
          <a:p>
            <a:pPr marL="171450" indent="-171450">
              <a:buFont typeface="Arial" panose="020B0604020202020204" pitchFamily="34" charset="0"/>
              <a:buChar char="•"/>
            </a:pPr>
            <a:r>
              <a:rPr lang="en-US" sz="1000" dirty="0">
                <a:solidFill>
                  <a:schemeClr val="bg1"/>
                </a:solidFill>
              </a:rPr>
              <a:t>ESB open to retailers being responsible for procuring some portion of capacity requirement</a:t>
            </a:r>
          </a:p>
        </p:txBody>
      </p:sp>
      <p:sp>
        <p:nvSpPr>
          <p:cNvPr id="5" name="Rectangle 4">
            <a:extLst>
              <a:ext uri="{FF2B5EF4-FFF2-40B4-BE49-F238E27FC236}">
                <a16:creationId xmlns:a16="http://schemas.microsoft.com/office/drawing/2014/main" id="{40B3EF7F-5EF9-CDCA-8B10-B0C5E03C8D23}"/>
              </a:ext>
            </a:extLst>
          </p:cNvPr>
          <p:cNvSpPr/>
          <p:nvPr/>
        </p:nvSpPr>
        <p:spPr>
          <a:xfrm>
            <a:off x="3813308" y="4786677"/>
            <a:ext cx="2603105" cy="400110"/>
          </a:xfrm>
          <a:prstGeom prst="rect">
            <a:avLst/>
          </a:prstGeom>
        </p:spPr>
        <p:txBody>
          <a:bodyPr wrap="square">
            <a:spAutoFit/>
          </a:bodyPr>
          <a:lstStyle/>
          <a:p>
            <a:r>
              <a:rPr lang="en-AU" sz="1000" dirty="0">
                <a:solidFill>
                  <a:schemeClr val="bg1"/>
                </a:solidFill>
              </a:rPr>
              <a:t>Areas open for consultation/further design:</a:t>
            </a:r>
          </a:p>
          <a:p>
            <a:pPr marL="171450" indent="-171450">
              <a:buFont typeface="Arial" panose="020B0604020202020204" pitchFamily="34" charset="0"/>
              <a:buChar char="•"/>
            </a:pPr>
            <a:r>
              <a:rPr lang="en-AU" sz="1000" dirty="0">
                <a:solidFill>
                  <a:schemeClr val="bg1"/>
                </a:solidFill>
              </a:rPr>
              <a:t>Is second auction needed?</a:t>
            </a:r>
          </a:p>
        </p:txBody>
      </p:sp>
      <p:sp>
        <p:nvSpPr>
          <p:cNvPr id="20" name="Rectangle 19">
            <a:extLst>
              <a:ext uri="{FF2B5EF4-FFF2-40B4-BE49-F238E27FC236}">
                <a16:creationId xmlns:a16="http://schemas.microsoft.com/office/drawing/2014/main" id="{B913D03D-2931-AAED-A3B3-43B5AF66B6D4}"/>
              </a:ext>
            </a:extLst>
          </p:cNvPr>
          <p:cNvSpPr/>
          <p:nvPr/>
        </p:nvSpPr>
        <p:spPr>
          <a:xfrm>
            <a:off x="7875455" y="3521883"/>
            <a:ext cx="1314759" cy="646332"/>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b="1" dirty="0">
                <a:solidFill>
                  <a:schemeClr val="bg1"/>
                </a:solidFill>
              </a:rPr>
              <a:t>If yes, AEMO pays generator at the end of the year</a:t>
            </a:r>
          </a:p>
        </p:txBody>
      </p:sp>
      <p:sp>
        <p:nvSpPr>
          <p:cNvPr id="21" name="Rectangle 20">
            <a:extLst>
              <a:ext uri="{FF2B5EF4-FFF2-40B4-BE49-F238E27FC236}">
                <a16:creationId xmlns:a16="http://schemas.microsoft.com/office/drawing/2014/main" id="{57CC976D-BCE7-F831-451C-C44BEC5CCCA8}"/>
              </a:ext>
            </a:extLst>
          </p:cNvPr>
          <p:cNvSpPr/>
          <p:nvPr/>
        </p:nvSpPr>
        <p:spPr>
          <a:xfrm>
            <a:off x="6516345" y="3521883"/>
            <a:ext cx="1359110" cy="646332"/>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b="1" dirty="0">
                <a:solidFill>
                  <a:schemeClr val="bg1"/>
                </a:solidFill>
              </a:rPr>
              <a:t>If yes, AEMO pays generator at  through the year</a:t>
            </a:r>
          </a:p>
        </p:txBody>
      </p:sp>
      <p:sp>
        <p:nvSpPr>
          <p:cNvPr id="7" name="Rectangle 6">
            <a:extLst>
              <a:ext uri="{FF2B5EF4-FFF2-40B4-BE49-F238E27FC236}">
                <a16:creationId xmlns:a16="http://schemas.microsoft.com/office/drawing/2014/main" id="{39A7EEE0-900C-23CA-80C5-5CF8B0D9AD4E}"/>
              </a:ext>
            </a:extLst>
          </p:cNvPr>
          <p:cNvSpPr/>
          <p:nvPr/>
        </p:nvSpPr>
        <p:spPr>
          <a:xfrm>
            <a:off x="6516344" y="4150509"/>
            <a:ext cx="2673869" cy="615553"/>
          </a:xfrm>
          <a:prstGeom prst="rect">
            <a:avLst/>
          </a:prstGeom>
          <a:solidFill>
            <a:schemeClr val="accent3">
              <a:lumMod val="20000"/>
              <a:lumOff val="80000"/>
            </a:schemeClr>
          </a:solidFill>
        </p:spPr>
        <p:txBody>
          <a:bodyPr wrap="square">
            <a:spAutoFit/>
          </a:bodyPr>
          <a:lstStyle/>
          <a:p>
            <a:pPr algn="ctr"/>
            <a:r>
              <a:rPr lang="en-AU" sz="1200" b="1" dirty="0">
                <a:solidFill>
                  <a:schemeClr val="bg1"/>
                </a:solidFill>
              </a:rPr>
              <a:t>Retailers + large energy users pay AEMO for their required capacity </a:t>
            </a:r>
            <a:r>
              <a:rPr lang="en-AU" sz="1000" dirty="0">
                <a:solidFill>
                  <a:schemeClr val="bg1"/>
                </a:solidFill>
              </a:rPr>
              <a:t>(could be  based on actual demand-TBD)</a:t>
            </a:r>
          </a:p>
        </p:txBody>
      </p:sp>
      <p:sp>
        <p:nvSpPr>
          <p:cNvPr id="9" name="Rectangle 8">
            <a:extLst>
              <a:ext uri="{FF2B5EF4-FFF2-40B4-BE49-F238E27FC236}">
                <a16:creationId xmlns:a16="http://schemas.microsoft.com/office/drawing/2014/main" id="{2C0C4CC5-0064-0C2F-F1AF-72640455BD68}"/>
              </a:ext>
            </a:extLst>
          </p:cNvPr>
          <p:cNvSpPr/>
          <p:nvPr/>
        </p:nvSpPr>
        <p:spPr>
          <a:xfrm>
            <a:off x="6446393" y="4750380"/>
            <a:ext cx="2713843" cy="461665"/>
          </a:xfrm>
          <a:prstGeom prst="rect">
            <a:avLst/>
          </a:prstGeom>
        </p:spPr>
        <p:txBody>
          <a:bodyPr wrap="square">
            <a:spAutoFit/>
          </a:bodyPr>
          <a:lstStyle/>
          <a:p>
            <a:pPr algn="ctr"/>
            <a:r>
              <a:rPr lang="en-AU" sz="1200" b="1" dirty="0">
                <a:solidFill>
                  <a:schemeClr val="bg1"/>
                </a:solidFill>
              </a:rPr>
              <a:t>Retailers pass through cost to consumers</a:t>
            </a:r>
          </a:p>
        </p:txBody>
      </p:sp>
      <p:sp>
        <p:nvSpPr>
          <p:cNvPr id="23" name="Rectangle 22">
            <a:extLst>
              <a:ext uri="{FF2B5EF4-FFF2-40B4-BE49-F238E27FC236}">
                <a16:creationId xmlns:a16="http://schemas.microsoft.com/office/drawing/2014/main" id="{917ADE87-F38D-5C50-258C-6B4C40AA15F8}"/>
              </a:ext>
            </a:extLst>
          </p:cNvPr>
          <p:cNvSpPr/>
          <p:nvPr/>
        </p:nvSpPr>
        <p:spPr>
          <a:xfrm>
            <a:off x="6486365" y="5234627"/>
            <a:ext cx="2773805" cy="1015663"/>
          </a:xfrm>
          <a:prstGeom prst="rect">
            <a:avLst/>
          </a:prstGeom>
        </p:spPr>
        <p:txBody>
          <a:bodyPr wrap="square">
            <a:spAutoFit/>
          </a:bodyPr>
          <a:lstStyle/>
          <a:p>
            <a:r>
              <a:rPr lang="en-AU" sz="1000" dirty="0">
                <a:solidFill>
                  <a:schemeClr val="bg1"/>
                </a:solidFill>
              </a:rPr>
              <a:t>* Multiple options for performance obligations were provided by Energy Security Board – this option was proposed for consultation. Other options include payment based on forecast availability or exposure to spot prices above certain threshold.</a:t>
            </a:r>
          </a:p>
        </p:txBody>
      </p:sp>
      <p:sp>
        <p:nvSpPr>
          <p:cNvPr id="24" name="Rectangle 23">
            <a:extLst>
              <a:ext uri="{FF2B5EF4-FFF2-40B4-BE49-F238E27FC236}">
                <a16:creationId xmlns:a16="http://schemas.microsoft.com/office/drawing/2014/main" id="{F063AF26-953E-DA9C-2CE4-189406D5A8DE}"/>
              </a:ext>
            </a:extLst>
          </p:cNvPr>
          <p:cNvSpPr/>
          <p:nvPr/>
        </p:nvSpPr>
        <p:spPr>
          <a:xfrm>
            <a:off x="9330158" y="2422897"/>
            <a:ext cx="2603881" cy="1384995"/>
          </a:xfrm>
          <a:prstGeom prst="rect">
            <a:avLst/>
          </a:prstGeom>
        </p:spPr>
        <p:txBody>
          <a:bodyPr wrap="square">
            <a:spAutoFit/>
          </a:bodyPr>
          <a:lstStyle/>
          <a:p>
            <a:r>
              <a:rPr lang="en-US" sz="1200" dirty="0">
                <a:solidFill>
                  <a:schemeClr val="bg1"/>
                </a:solidFill>
              </a:rPr>
              <a:t>“Nonperformance will result in the loss of capacity revenue but not directly result in the subsequent risk of the Australian Energy Regulator pursuing civil penalties on this basis.” – Energy Security Board</a:t>
            </a:r>
            <a:endParaRPr lang="en-AU" sz="1200" dirty="0">
              <a:solidFill>
                <a:schemeClr val="bg1"/>
              </a:solidFill>
            </a:endParaRPr>
          </a:p>
        </p:txBody>
      </p:sp>
      <p:sp>
        <p:nvSpPr>
          <p:cNvPr id="25" name="Rectangle 24">
            <a:extLst>
              <a:ext uri="{FF2B5EF4-FFF2-40B4-BE49-F238E27FC236}">
                <a16:creationId xmlns:a16="http://schemas.microsoft.com/office/drawing/2014/main" id="{0EB90FDD-BD4E-42DD-966F-1D8932D49575}"/>
              </a:ext>
            </a:extLst>
          </p:cNvPr>
          <p:cNvSpPr/>
          <p:nvPr/>
        </p:nvSpPr>
        <p:spPr>
          <a:xfrm>
            <a:off x="6501457" y="2735703"/>
            <a:ext cx="1359110" cy="707886"/>
          </a:xfrm>
          <a:prstGeom prst="rect">
            <a:avLst/>
          </a:prstGeom>
        </p:spPr>
        <p:txBody>
          <a:bodyPr wrap="square">
            <a:spAutoFit/>
          </a:bodyPr>
          <a:lstStyle/>
          <a:p>
            <a:pPr algn="ctr"/>
            <a:r>
              <a:rPr lang="en-AU" sz="1000" b="1" dirty="0">
                <a:solidFill>
                  <a:schemeClr val="bg1"/>
                </a:solidFill>
              </a:rPr>
              <a:t>1. De-rated capacity was available over delivery year* </a:t>
            </a:r>
          </a:p>
        </p:txBody>
      </p:sp>
      <p:sp>
        <p:nvSpPr>
          <p:cNvPr id="26" name="Rectangle 25">
            <a:extLst>
              <a:ext uri="{FF2B5EF4-FFF2-40B4-BE49-F238E27FC236}">
                <a16:creationId xmlns:a16="http://schemas.microsoft.com/office/drawing/2014/main" id="{DE8D20DB-0CDC-C574-FF4D-AFE533B53C18}"/>
              </a:ext>
            </a:extLst>
          </p:cNvPr>
          <p:cNvSpPr/>
          <p:nvPr/>
        </p:nvSpPr>
        <p:spPr>
          <a:xfrm>
            <a:off x="7828337" y="2715195"/>
            <a:ext cx="1441903" cy="707886"/>
          </a:xfrm>
          <a:prstGeom prst="rect">
            <a:avLst/>
          </a:prstGeom>
        </p:spPr>
        <p:txBody>
          <a:bodyPr wrap="square">
            <a:spAutoFit/>
          </a:bodyPr>
          <a:lstStyle/>
          <a:p>
            <a:pPr algn="ctr"/>
            <a:r>
              <a:rPr lang="en-AU" sz="1000" b="1" dirty="0">
                <a:solidFill>
                  <a:schemeClr val="bg1"/>
                </a:solidFill>
              </a:rPr>
              <a:t>2. Generators bid available in actual LOR2 &amp; LOR3 events*</a:t>
            </a:r>
          </a:p>
        </p:txBody>
      </p:sp>
      <p:sp>
        <p:nvSpPr>
          <p:cNvPr id="27" name="Rectangle 26">
            <a:extLst>
              <a:ext uri="{FF2B5EF4-FFF2-40B4-BE49-F238E27FC236}">
                <a16:creationId xmlns:a16="http://schemas.microsoft.com/office/drawing/2014/main" id="{F5AA99FC-C7FD-44C7-D340-32ACED78EFD0}"/>
              </a:ext>
            </a:extLst>
          </p:cNvPr>
          <p:cNvSpPr/>
          <p:nvPr/>
        </p:nvSpPr>
        <p:spPr>
          <a:xfrm>
            <a:off x="4288295" y="2344275"/>
            <a:ext cx="1656223" cy="276999"/>
          </a:xfrm>
          <a:prstGeom prst="rect">
            <a:avLst/>
          </a:prstGeom>
        </p:spPr>
        <p:txBody>
          <a:bodyPr wrap="none">
            <a:spAutoFit/>
          </a:bodyPr>
          <a:lstStyle/>
          <a:p>
            <a:pPr algn="ctr"/>
            <a:r>
              <a:rPr lang="en-AU" sz="1200" b="1" dirty="0">
                <a:solidFill>
                  <a:schemeClr val="bg1"/>
                </a:solidFill>
              </a:rPr>
              <a:t>Re-forecast demand</a:t>
            </a:r>
          </a:p>
        </p:txBody>
      </p:sp>
      <p:sp>
        <p:nvSpPr>
          <p:cNvPr id="29" name="Rectangle 28">
            <a:extLst>
              <a:ext uri="{FF2B5EF4-FFF2-40B4-BE49-F238E27FC236}">
                <a16:creationId xmlns:a16="http://schemas.microsoft.com/office/drawing/2014/main" id="{A4E3DCC0-E2CC-AC45-3CC4-09C0714673DB}"/>
              </a:ext>
            </a:extLst>
          </p:cNvPr>
          <p:cNvSpPr/>
          <p:nvPr/>
        </p:nvSpPr>
        <p:spPr>
          <a:xfrm>
            <a:off x="1028699" y="3948740"/>
            <a:ext cx="2673871" cy="8181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b="1" dirty="0">
              <a:solidFill>
                <a:schemeClr val="bg1"/>
              </a:solidFill>
            </a:endParaRPr>
          </a:p>
        </p:txBody>
      </p:sp>
      <p:sp>
        <p:nvSpPr>
          <p:cNvPr id="30" name="Rectangle 29">
            <a:extLst>
              <a:ext uri="{FF2B5EF4-FFF2-40B4-BE49-F238E27FC236}">
                <a16:creationId xmlns:a16="http://schemas.microsoft.com/office/drawing/2014/main" id="{1146B05C-211E-93DF-BBA2-114FF34CE689}"/>
              </a:ext>
            </a:extLst>
          </p:cNvPr>
          <p:cNvSpPr/>
          <p:nvPr/>
        </p:nvSpPr>
        <p:spPr>
          <a:xfrm>
            <a:off x="3772523" y="3935726"/>
            <a:ext cx="2673870" cy="830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000" b="1" dirty="0">
              <a:solidFill>
                <a:schemeClr val="bg1"/>
              </a:solidFill>
            </a:endParaRPr>
          </a:p>
        </p:txBody>
      </p:sp>
      <p:sp>
        <p:nvSpPr>
          <p:cNvPr id="31" name="Rectangle 30">
            <a:extLst>
              <a:ext uri="{FF2B5EF4-FFF2-40B4-BE49-F238E27FC236}">
                <a16:creationId xmlns:a16="http://schemas.microsoft.com/office/drawing/2014/main" id="{25A3D073-4E17-C088-9A3D-1F38AEC65967}"/>
              </a:ext>
            </a:extLst>
          </p:cNvPr>
          <p:cNvSpPr/>
          <p:nvPr/>
        </p:nvSpPr>
        <p:spPr>
          <a:xfrm>
            <a:off x="1032133" y="4011513"/>
            <a:ext cx="2670437" cy="646331"/>
          </a:xfrm>
          <a:prstGeom prst="rect">
            <a:avLst/>
          </a:prstGeom>
        </p:spPr>
        <p:txBody>
          <a:bodyPr wrap="square">
            <a:spAutoFit/>
          </a:bodyPr>
          <a:lstStyle/>
          <a:p>
            <a:pPr algn="ctr"/>
            <a:r>
              <a:rPr lang="en-AU" sz="1200" b="1" dirty="0"/>
              <a:t>Auction 1</a:t>
            </a:r>
          </a:p>
          <a:p>
            <a:pPr algn="ctr"/>
            <a:r>
              <a:rPr lang="en-AU" sz="1200" dirty="0"/>
              <a:t>AEMO runs auction for capacity and awards contracts</a:t>
            </a:r>
          </a:p>
        </p:txBody>
      </p:sp>
      <p:sp>
        <p:nvSpPr>
          <p:cNvPr id="32" name="Rectangle 31">
            <a:extLst>
              <a:ext uri="{FF2B5EF4-FFF2-40B4-BE49-F238E27FC236}">
                <a16:creationId xmlns:a16="http://schemas.microsoft.com/office/drawing/2014/main" id="{7B6F748A-F9C8-D10A-587B-332B88679706}"/>
              </a:ext>
            </a:extLst>
          </p:cNvPr>
          <p:cNvSpPr/>
          <p:nvPr/>
        </p:nvSpPr>
        <p:spPr>
          <a:xfrm>
            <a:off x="3732550" y="4011513"/>
            <a:ext cx="2713843" cy="646331"/>
          </a:xfrm>
          <a:prstGeom prst="rect">
            <a:avLst/>
          </a:prstGeom>
        </p:spPr>
        <p:txBody>
          <a:bodyPr wrap="square">
            <a:spAutoFit/>
          </a:bodyPr>
          <a:lstStyle/>
          <a:p>
            <a:pPr algn="ctr"/>
            <a:r>
              <a:rPr lang="en-AU" sz="1200" b="1" dirty="0"/>
              <a:t>Auction 2 (true-up)</a:t>
            </a:r>
          </a:p>
          <a:p>
            <a:pPr algn="ctr"/>
            <a:r>
              <a:rPr lang="en-US" sz="1200" dirty="0"/>
              <a:t>Take into account any changes that have occurred since the first auction</a:t>
            </a:r>
            <a:endParaRPr lang="en-AU" sz="1200" baseline="30000" dirty="0"/>
          </a:p>
        </p:txBody>
      </p:sp>
      <p:sp>
        <p:nvSpPr>
          <p:cNvPr id="34" name="Rectangle 33">
            <a:extLst>
              <a:ext uri="{FF2B5EF4-FFF2-40B4-BE49-F238E27FC236}">
                <a16:creationId xmlns:a16="http://schemas.microsoft.com/office/drawing/2014/main" id="{4202A6B6-6516-10FB-3615-55B0CD1002E7}"/>
              </a:ext>
            </a:extLst>
          </p:cNvPr>
          <p:cNvSpPr/>
          <p:nvPr/>
        </p:nvSpPr>
        <p:spPr>
          <a:xfrm>
            <a:off x="7300869" y="2372190"/>
            <a:ext cx="1359110" cy="276999"/>
          </a:xfrm>
          <a:prstGeom prst="rect">
            <a:avLst/>
          </a:prstGeom>
        </p:spPr>
        <p:txBody>
          <a:bodyPr wrap="square">
            <a:spAutoFit/>
          </a:bodyPr>
          <a:lstStyle/>
          <a:p>
            <a:r>
              <a:rPr lang="en-AU" sz="1200" b="1" dirty="0">
                <a:solidFill>
                  <a:schemeClr val="bg1"/>
                </a:solidFill>
              </a:rPr>
              <a:t>CHECK IF:</a:t>
            </a:r>
          </a:p>
        </p:txBody>
      </p:sp>
      <p:sp>
        <p:nvSpPr>
          <p:cNvPr id="38" name="Rectangle 37">
            <a:extLst>
              <a:ext uri="{FF2B5EF4-FFF2-40B4-BE49-F238E27FC236}">
                <a16:creationId xmlns:a16="http://schemas.microsoft.com/office/drawing/2014/main" id="{64169387-C0FE-7818-27BA-C21346B024D4}"/>
              </a:ext>
            </a:extLst>
          </p:cNvPr>
          <p:cNvSpPr/>
          <p:nvPr/>
        </p:nvSpPr>
        <p:spPr>
          <a:xfrm>
            <a:off x="9330158" y="5917099"/>
            <a:ext cx="2658880" cy="246221"/>
          </a:xfrm>
          <a:prstGeom prst="rect">
            <a:avLst/>
          </a:prstGeom>
        </p:spPr>
        <p:txBody>
          <a:bodyPr wrap="square">
            <a:spAutoFit/>
          </a:bodyPr>
          <a:lstStyle/>
          <a:p>
            <a:r>
              <a:rPr lang="en-AU" sz="1000" dirty="0">
                <a:solidFill>
                  <a:schemeClr val="bg1"/>
                </a:solidFill>
              </a:rPr>
              <a:t>LOR = Lack of Reserve</a:t>
            </a:r>
          </a:p>
        </p:txBody>
      </p:sp>
      <p:sp>
        <p:nvSpPr>
          <p:cNvPr id="37" name="Rectangle 36">
            <a:extLst>
              <a:ext uri="{FF2B5EF4-FFF2-40B4-BE49-F238E27FC236}">
                <a16:creationId xmlns:a16="http://schemas.microsoft.com/office/drawing/2014/main" id="{365DEE3F-BF10-4F6C-A47A-851C2DF28CDD}"/>
              </a:ext>
            </a:extLst>
          </p:cNvPr>
          <p:cNvSpPr/>
          <p:nvPr/>
        </p:nvSpPr>
        <p:spPr>
          <a:xfrm>
            <a:off x="1028700" y="6053267"/>
            <a:ext cx="6096000" cy="200055"/>
          </a:xfrm>
          <a:prstGeom prst="rect">
            <a:avLst/>
          </a:prstGeom>
        </p:spPr>
        <p:txBody>
          <a:bodyPr>
            <a:spAutoFit/>
          </a:bodyPr>
          <a:lstStyle/>
          <a:p>
            <a:r>
              <a:rPr lang="en-AU" sz="700" dirty="0">
                <a:solidFill>
                  <a:schemeClr val="tx1">
                    <a:lumMod val="65000"/>
                  </a:schemeClr>
                </a:solidFill>
              </a:rPr>
              <a:t>Source: ESB Capacity Mechanism High-level Design Paper June 2022</a:t>
            </a:r>
          </a:p>
        </p:txBody>
      </p:sp>
      <p:sp>
        <p:nvSpPr>
          <p:cNvPr id="3" name="Rectangle 2">
            <a:extLst>
              <a:ext uri="{FF2B5EF4-FFF2-40B4-BE49-F238E27FC236}">
                <a16:creationId xmlns:a16="http://schemas.microsoft.com/office/drawing/2014/main" id="{BC709484-8ADC-4763-B596-4A923CA044AD}"/>
              </a:ext>
            </a:extLst>
          </p:cNvPr>
          <p:cNvSpPr/>
          <p:nvPr/>
        </p:nvSpPr>
        <p:spPr>
          <a:xfrm>
            <a:off x="7812772" y="2699894"/>
            <a:ext cx="95591" cy="144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6787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AE608-9871-5B55-12E3-B713EA8C96B6}"/>
              </a:ext>
            </a:extLst>
          </p:cNvPr>
          <p:cNvSpPr>
            <a:spLocks noGrp="1"/>
          </p:cNvSpPr>
          <p:nvPr>
            <p:ph type="body" sz="quarter" idx="10"/>
          </p:nvPr>
        </p:nvSpPr>
        <p:spPr>
          <a:xfrm>
            <a:off x="1028700" y="2195688"/>
            <a:ext cx="9998529" cy="2904530"/>
          </a:xfrm>
        </p:spPr>
        <p:txBody>
          <a:bodyPr/>
          <a:lstStyle/>
          <a:p>
            <a:pPr marL="285750" indent="-285750">
              <a:buFont typeface="Arial" panose="020B0604020202020204" pitchFamily="34" charset="0"/>
              <a:buChar char="•"/>
            </a:pPr>
            <a:r>
              <a:rPr lang="en-US" sz="1600" b="1" dirty="0"/>
              <a:t>Interaction with energy market settings: </a:t>
            </a:r>
            <a:r>
              <a:rPr lang="en-US" sz="1600" dirty="0"/>
              <a:t>“The Energy Security Board (ESB) will need to determine if the Market Price Cap should be lower than it would be in the absence of a capacity mechanism.”</a:t>
            </a:r>
          </a:p>
          <a:p>
            <a:pPr marL="285750" indent="-285750">
              <a:buFont typeface="Arial" panose="020B0604020202020204" pitchFamily="34" charset="0"/>
              <a:buChar char="•"/>
            </a:pPr>
            <a:r>
              <a:rPr lang="en-US" sz="1600" b="1" dirty="0"/>
              <a:t>Existing capacity: </a:t>
            </a:r>
            <a:r>
              <a:rPr lang="en-US" sz="1600" dirty="0"/>
              <a:t>Allocate capacity certificates via auction for 1 delivery year at a time</a:t>
            </a:r>
          </a:p>
          <a:p>
            <a:pPr marL="285750" indent="-285750">
              <a:buFont typeface="Arial" panose="020B0604020202020204" pitchFamily="34" charset="0"/>
              <a:buChar char="•"/>
            </a:pPr>
            <a:r>
              <a:rPr lang="en-US" sz="1600" b="1" dirty="0"/>
              <a:t>New capacity: </a:t>
            </a:r>
            <a:r>
              <a:rPr lang="en-US" sz="1600" dirty="0"/>
              <a:t>“The ESB considers that the preferred capacity mechanism should include longer-term support for new capacity entering the market for the first time”</a:t>
            </a:r>
          </a:p>
          <a:p>
            <a:pPr marL="285750" indent="-285750">
              <a:buFont typeface="Arial" panose="020B0604020202020204" pitchFamily="34" charset="0"/>
              <a:buChar char="•"/>
            </a:pPr>
            <a:r>
              <a:rPr lang="en-US" sz="1600" dirty="0"/>
              <a:t>All types of capacity included</a:t>
            </a:r>
          </a:p>
          <a:p>
            <a:endParaRPr lang="en-US" dirty="0"/>
          </a:p>
        </p:txBody>
      </p:sp>
      <p:sp>
        <p:nvSpPr>
          <p:cNvPr id="3" name="Title 2">
            <a:extLst>
              <a:ext uri="{FF2B5EF4-FFF2-40B4-BE49-F238E27FC236}">
                <a16:creationId xmlns:a16="http://schemas.microsoft.com/office/drawing/2014/main" id="{D07AD9B5-1853-9511-8863-51140CF37F21}"/>
              </a:ext>
            </a:extLst>
          </p:cNvPr>
          <p:cNvSpPr>
            <a:spLocks noGrp="1"/>
          </p:cNvSpPr>
          <p:nvPr>
            <p:ph type="title"/>
          </p:nvPr>
        </p:nvSpPr>
        <p:spPr>
          <a:xfrm>
            <a:off x="1028699" y="908756"/>
            <a:ext cx="10760529" cy="645284"/>
          </a:xfrm>
        </p:spPr>
        <p:txBody>
          <a:bodyPr/>
          <a:lstStyle/>
          <a:p>
            <a:r>
              <a:rPr lang="en-US" sz="3200" dirty="0"/>
              <a:t>Key points from the proposal</a:t>
            </a:r>
          </a:p>
        </p:txBody>
      </p:sp>
      <p:sp>
        <p:nvSpPr>
          <p:cNvPr id="5" name="Slide Number Placeholder 4">
            <a:extLst>
              <a:ext uri="{FF2B5EF4-FFF2-40B4-BE49-F238E27FC236}">
                <a16:creationId xmlns:a16="http://schemas.microsoft.com/office/drawing/2014/main" id="{3B4963B6-136C-9B7F-375F-4B03797C5DC4}"/>
              </a:ext>
            </a:extLst>
          </p:cNvPr>
          <p:cNvSpPr>
            <a:spLocks noGrp="1"/>
          </p:cNvSpPr>
          <p:nvPr>
            <p:ph type="sldNum" sz="quarter" idx="4"/>
          </p:nvPr>
        </p:nvSpPr>
        <p:spPr/>
        <p:txBody>
          <a:bodyPr/>
          <a:lstStyle/>
          <a:p>
            <a:fld id="{7782931A-7D25-4B4B-9464-57AE418934A3}" type="slidenum">
              <a:rPr lang="en-US" smtClean="0"/>
              <a:pPr/>
              <a:t>5</a:t>
            </a:fld>
            <a:endParaRPr lang="en-US" dirty="0"/>
          </a:p>
        </p:txBody>
      </p:sp>
      <p:sp>
        <p:nvSpPr>
          <p:cNvPr id="6" name="Footer Placeholder 4">
            <a:extLst>
              <a:ext uri="{FF2B5EF4-FFF2-40B4-BE49-F238E27FC236}">
                <a16:creationId xmlns:a16="http://schemas.microsoft.com/office/drawing/2014/main" id="{1946B8D2-0A0C-2BA3-C9E4-2B643A7200C6}"/>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422204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AE608-9871-5B55-12E3-B713EA8C96B6}"/>
              </a:ext>
            </a:extLst>
          </p:cNvPr>
          <p:cNvSpPr>
            <a:spLocks noGrp="1"/>
          </p:cNvSpPr>
          <p:nvPr>
            <p:ph type="body" sz="quarter" idx="10"/>
          </p:nvPr>
        </p:nvSpPr>
        <p:spPr>
          <a:xfrm>
            <a:off x="1028700" y="2195688"/>
            <a:ext cx="9998529" cy="2904530"/>
          </a:xfrm>
        </p:spPr>
        <p:txBody>
          <a:bodyPr/>
          <a:lstStyle/>
          <a:p>
            <a:pPr marL="285750" indent="-285750">
              <a:buFont typeface="Arial" panose="020B0604020202020204" pitchFamily="34" charset="0"/>
              <a:buChar char="•"/>
            </a:pPr>
            <a:r>
              <a:rPr lang="en-AU" sz="1600" dirty="0"/>
              <a:t>Pays all types of generation – even if capacity payment not needed</a:t>
            </a:r>
          </a:p>
          <a:p>
            <a:pPr marL="285750" indent="-285750">
              <a:buFont typeface="Arial" panose="020B0604020202020204" pitchFamily="34" charset="0"/>
              <a:buChar char="•"/>
            </a:pPr>
            <a:r>
              <a:rPr lang="en-AU" sz="1600" dirty="0"/>
              <a:t>A coal-inclusive capacity mechanism could keep ageing coal-fired generators in the system for longer</a:t>
            </a:r>
          </a:p>
          <a:p>
            <a:pPr marL="285750" indent="-285750">
              <a:buFont typeface="Arial" panose="020B0604020202020204" pitchFamily="34" charset="0"/>
              <a:buChar char="•"/>
            </a:pPr>
            <a:r>
              <a:rPr lang="en-AU" sz="1600" dirty="0"/>
              <a:t>Does not provide certainty around coal exits</a:t>
            </a:r>
          </a:p>
          <a:p>
            <a:pPr marL="285750" indent="-285750">
              <a:buFont typeface="Arial" panose="020B0604020202020204" pitchFamily="34" charset="0"/>
              <a:buChar char="•"/>
            </a:pPr>
            <a:r>
              <a:rPr lang="en-AU" sz="1600" dirty="0"/>
              <a:t>May deter new entrants as existing generators are paid so will stay in system longer than otherwise – could lead to underinvestment in new renewables and storage – leaving the National Energy Market more exposed to future unplanned coal outages</a:t>
            </a:r>
          </a:p>
          <a:p>
            <a:pPr marL="285750" indent="-285750">
              <a:buFont typeface="Arial" panose="020B0604020202020204" pitchFamily="34" charset="0"/>
              <a:buChar char="•"/>
            </a:pPr>
            <a:r>
              <a:rPr lang="en-AU" sz="1600" dirty="0"/>
              <a:t>Mechanism is ill-suited in valuing flexibility</a:t>
            </a:r>
          </a:p>
          <a:p>
            <a:pPr marL="285750" indent="-285750">
              <a:buFont typeface="Arial" panose="020B0604020202020204" pitchFamily="34" charset="0"/>
              <a:buChar char="•"/>
            </a:pPr>
            <a:r>
              <a:rPr lang="en-AU" sz="1600" dirty="0"/>
              <a:t>Mechanism likely to be high cost</a:t>
            </a:r>
          </a:p>
          <a:p>
            <a:pPr marL="285750" indent="-285750">
              <a:buFont typeface="Arial" panose="020B0604020202020204" pitchFamily="34" charset="0"/>
              <a:buChar char="•"/>
            </a:pPr>
            <a:r>
              <a:rPr lang="en-AU" sz="1600" dirty="0"/>
              <a:t>VIC – no payment to fossil fuels</a:t>
            </a:r>
          </a:p>
          <a:p>
            <a:endParaRPr lang="en-US" dirty="0"/>
          </a:p>
        </p:txBody>
      </p:sp>
      <p:sp>
        <p:nvSpPr>
          <p:cNvPr id="3" name="Title 2">
            <a:extLst>
              <a:ext uri="{FF2B5EF4-FFF2-40B4-BE49-F238E27FC236}">
                <a16:creationId xmlns:a16="http://schemas.microsoft.com/office/drawing/2014/main" id="{D07AD9B5-1853-9511-8863-51140CF37F21}"/>
              </a:ext>
            </a:extLst>
          </p:cNvPr>
          <p:cNvSpPr>
            <a:spLocks noGrp="1"/>
          </p:cNvSpPr>
          <p:nvPr>
            <p:ph type="title"/>
          </p:nvPr>
        </p:nvSpPr>
        <p:spPr>
          <a:xfrm>
            <a:off x="1028699" y="908756"/>
            <a:ext cx="10760529" cy="645284"/>
          </a:xfrm>
        </p:spPr>
        <p:txBody>
          <a:bodyPr/>
          <a:lstStyle/>
          <a:p>
            <a:r>
              <a:rPr lang="en-US" sz="3200" dirty="0"/>
              <a:t>The capacity mechanism proposal could lock in a legacy high emissions electricity system</a:t>
            </a:r>
          </a:p>
        </p:txBody>
      </p:sp>
      <p:sp>
        <p:nvSpPr>
          <p:cNvPr id="5" name="Slide Number Placeholder 4">
            <a:extLst>
              <a:ext uri="{FF2B5EF4-FFF2-40B4-BE49-F238E27FC236}">
                <a16:creationId xmlns:a16="http://schemas.microsoft.com/office/drawing/2014/main" id="{3B4963B6-136C-9B7F-375F-4B03797C5DC4}"/>
              </a:ext>
            </a:extLst>
          </p:cNvPr>
          <p:cNvSpPr>
            <a:spLocks noGrp="1"/>
          </p:cNvSpPr>
          <p:nvPr>
            <p:ph type="sldNum" sz="quarter" idx="4"/>
          </p:nvPr>
        </p:nvSpPr>
        <p:spPr/>
        <p:txBody>
          <a:bodyPr/>
          <a:lstStyle/>
          <a:p>
            <a:fld id="{7782931A-7D25-4B4B-9464-57AE418934A3}" type="slidenum">
              <a:rPr lang="en-US" smtClean="0"/>
              <a:pPr/>
              <a:t>6</a:t>
            </a:fld>
            <a:endParaRPr lang="en-US" dirty="0"/>
          </a:p>
        </p:txBody>
      </p:sp>
      <p:sp>
        <p:nvSpPr>
          <p:cNvPr id="6" name="Footer Placeholder 4">
            <a:extLst>
              <a:ext uri="{FF2B5EF4-FFF2-40B4-BE49-F238E27FC236}">
                <a16:creationId xmlns:a16="http://schemas.microsoft.com/office/drawing/2014/main" id="{1946B8D2-0A0C-2BA3-C9E4-2B643A7200C6}"/>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spTree>
    <p:extLst>
      <p:ext uri="{BB962C8B-B14F-4D97-AF65-F5344CB8AC3E}">
        <p14:creationId xmlns:p14="http://schemas.microsoft.com/office/powerpoint/2010/main" val="271652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view of the earth from space&#10;&#10;Description automatically generated with medium confidence">
            <a:extLst>
              <a:ext uri="{FF2B5EF4-FFF2-40B4-BE49-F238E27FC236}">
                <a16:creationId xmlns:a16="http://schemas.microsoft.com/office/drawing/2014/main" id="{D2B717FE-19A0-4B02-BF99-FB7374D89E06}"/>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EDC35020-811A-6347-8ACA-87D6CC930F63}"/>
              </a:ext>
            </a:extLst>
          </p:cNvPr>
          <p:cNvSpPr>
            <a:spLocks noGrp="1"/>
          </p:cNvSpPr>
          <p:nvPr>
            <p:ph type="body" sz="quarter" idx="10"/>
          </p:nvPr>
        </p:nvSpPr>
        <p:spPr>
          <a:xfrm>
            <a:off x="1028699" y="2304344"/>
            <a:ext cx="10391775" cy="2989263"/>
          </a:xfrm>
        </p:spPr>
        <p:txBody>
          <a:bodyPr/>
          <a:lstStyle/>
          <a:p>
            <a:r>
              <a:rPr lang="en-US" dirty="0">
                <a:solidFill>
                  <a:schemeClr val="tx1"/>
                </a:solidFill>
              </a:rPr>
              <a:t>Introduction of a capacity mechanism has an asymmetric effect on the risk profile of different generation technologies, tilting the resource mix towards those with lower fixed costs and higher operating costs. One implication of this result is that current market structures may be ill-suited to financing low-carbon resources, the most scalable of which have high fixed costs and near-zero operating costs.”</a:t>
            </a:r>
            <a:r>
              <a:rPr lang="en-US" baseline="30000" dirty="0">
                <a:solidFill>
                  <a:schemeClr val="tx1"/>
                </a:solidFill>
              </a:rPr>
              <a:t>1</a:t>
            </a:r>
            <a:endParaRPr lang="en-US" b="1" dirty="0">
              <a:solidFill>
                <a:schemeClr val="tx1"/>
              </a:solidFill>
            </a:endParaRPr>
          </a:p>
        </p:txBody>
      </p:sp>
      <p:sp>
        <p:nvSpPr>
          <p:cNvPr id="7" name="Title 6">
            <a:extLst>
              <a:ext uri="{FF2B5EF4-FFF2-40B4-BE49-F238E27FC236}">
                <a16:creationId xmlns:a16="http://schemas.microsoft.com/office/drawing/2014/main" id="{A3DC4DCC-46DD-4ED5-93DF-7D5D252BFF95}"/>
              </a:ext>
            </a:extLst>
          </p:cNvPr>
          <p:cNvSpPr>
            <a:spLocks noGrp="1"/>
          </p:cNvSpPr>
          <p:nvPr>
            <p:ph type="title"/>
          </p:nvPr>
        </p:nvSpPr>
        <p:spPr/>
        <p:txBody>
          <a:bodyPr/>
          <a:lstStyle/>
          <a:p>
            <a:r>
              <a:rPr lang="en-US" dirty="0">
                <a:solidFill>
                  <a:schemeClr val="tx1"/>
                </a:solidFill>
              </a:rPr>
              <a:t>“</a:t>
            </a:r>
          </a:p>
        </p:txBody>
      </p:sp>
      <p:sp>
        <p:nvSpPr>
          <p:cNvPr id="5" name="Slide Number Placeholder 4">
            <a:extLst>
              <a:ext uri="{FF2B5EF4-FFF2-40B4-BE49-F238E27FC236}">
                <a16:creationId xmlns:a16="http://schemas.microsoft.com/office/drawing/2014/main" id="{5978C4B2-02EF-4CCF-8822-E0B9DF4345B4}"/>
              </a:ext>
            </a:extLst>
          </p:cNvPr>
          <p:cNvSpPr>
            <a:spLocks noGrp="1"/>
          </p:cNvSpPr>
          <p:nvPr>
            <p:ph type="sldNum" sz="quarter" idx="4"/>
          </p:nvPr>
        </p:nvSpPr>
        <p:spPr/>
        <p:txBody>
          <a:bodyPr/>
          <a:lstStyle/>
          <a:p>
            <a:fld id="{7782931A-7D25-4B4B-9464-57AE418934A3}" type="slidenum">
              <a:rPr lang="en-US" smtClean="0">
                <a:solidFill>
                  <a:schemeClr val="tx1"/>
                </a:solidFill>
              </a:rPr>
              <a:pPr/>
              <a:t>7</a:t>
            </a:fld>
            <a:endParaRPr lang="en-US">
              <a:solidFill>
                <a:schemeClr val="tx1"/>
              </a:solidFill>
            </a:endParaRPr>
          </a:p>
        </p:txBody>
      </p:sp>
      <p:pic>
        <p:nvPicPr>
          <p:cNvPr id="8" name="Picture 7" descr="Graphical user interface, text&#10;&#10;Description automatically generated">
            <a:extLst>
              <a:ext uri="{FF2B5EF4-FFF2-40B4-BE49-F238E27FC236}">
                <a16:creationId xmlns:a16="http://schemas.microsoft.com/office/drawing/2014/main" id="{0E456146-33FB-5990-AE97-CAC8EF89BF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
        <p:nvSpPr>
          <p:cNvPr id="3" name="Rectangle 2">
            <a:extLst>
              <a:ext uri="{FF2B5EF4-FFF2-40B4-BE49-F238E27FC236}">
                <a16:creationId xmlns:a16="http://schemas.microsoft.com/office/drawing/2014/main" id="{DDA506E7-C669-3A97-24E3-5692930ED551}"/>
              </a:ext>
            </a:extLst>
          </p:cNvPr>
          <p:cNvSpPr/>
          <p:nvPr/>
        </p:nvSpPr>
        <p:spPr>
          <a:xfrm>
            <a:off x="1028699" y="5653881"/>
            <a:ext cx="6096000" cy="400110"/>
          </a:xfrm>
          <a:prstGeom prst="rect">
            <a:avLst/>
          </a:prstGeom>
        </p:spPr>
        <p:txBody>
          <a:bodyPr>
            <a:spAutoFit/>
          </a:bodyPr>
          <a:lstStyle/>
          <a:p>
            <a:r>
              <a:rPr lang="en-US" sz="1000" dirty="0"/>
              <a:t>1. Jacob Mays, David P. Morton &amp; Richard P. O’Neill. Asymmetric risk and fuel neutrality in electricity capacity markets. 28 October 2019. </a:t>
            </a:r>
          </a:p>
        </p:txBody>
      </p:sp>
      <p:sp>
        <p:nvSpPr>
          <p:cNvPr id="10" name="Footer Placeholder 8">
            <a:extLst>
              <a:ext uri="{FF2B5EF4-FFF2-40B4-BE49-F238E27FC236}">
                <a16:creationId xmlns:a16="http://schemas.microsoft.com/office/drawing/2014/main" id="{27A3E40E-461B-C72E-66BC-4A11F02F2416}"/>
              </a:ext>
            </a:extLst>
          </p:cNvPr>
          <p:cNvSpPr>
            <a:spLocks noGrp="1"/>
          </p:cNvSpPr>
          <p:nvPr>
            <p:ph type="ftr" sz="quarter" idx="3"/>
          </p:nvPr>
        </p:nvSpPr>
        <p:spPr>
          <a:xfrm>
            <a:off x="4311879" y="6414264"/>
            <a:ext cx="4052632" cy="301653"/>
          </a:xfrm>
        </p:spPr>
        <p:txBody>
          <a:bodyPr/>
          <a:lstStyle/>
          <a:p>
            <a:r>
              <a:rPr lang="en-US" dirty="0">
                <a:solidFill>
                  <a:schemeClr val="tx1"/>
                </a:solidFill>
              </a:rPr>
              <a:t>ESB Capacity Mechanism Proposal and other options</a:t>
            </a:r>
          </a:p>
        </p:txBody>
      </p:sp>
    </p:spTree>
    <p:extLst>
      <p:ext uri="{BB962C8B-B14F-4D97-AF65-F5344CB8AC3E}">
        <p14:creationId xmlns:p14="http://schemas.microsoft.com/office/powerpoint/2010/main" val="269684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CADEFC-485D-A9DB-C533-414678CB3A58}"/>
              </a:ext>
            </a:extLst>
          </p:cNvPr>
          <p:cNvSpPr/>
          <p:nvPr/>
        </p:nvSpPr>
        <p:spPr>
          <a:xfrm>
            <a:off x="4644932" y="0"/>
            <a:ext cx="7547068" cy="6170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966EE-4FBD-534E-AAED-6C54465EF91C}"/>
              </a:ext>
            </a:extLst>
          </p:cNvPr>
          <p:cNvSpPr>
            <a:spLocks noGrp="1"/>
          </p:cNvSpPr>
          <p:nvPr>
            <p:ph type="title"/>
          </p:nvPr>
        </p:nvSpPr>
        <p:spPr>
          <a:xfrm>
            <a:off x="1008422" y="1240901"/>
            <a:ext cx="3384894" cy="762543"/>
          </a:xfrm>
        </p:spPr>
        <p:txBody>
          <a:bodyPr/>
          <a:lstStyle/>
          <a:p>
            <a:r>
              <a:rPr lang="en-US" sz="2800" dirty="0"/>
              <a:t>Cost to consumers could be high</a:t>
            </a:r>
            <a:br>
              <a:rPr lang="en-US" sz="2400" b="0" dirty="0">
                <a:solidFill>
                  <a:srgbClr val="002060"/>
                </a:solidFill>
              </a:rPr>
            </a:br>
            <a:r>
              <a:rPr lang="en-US" sz="2400" dirty="0"/>
              <a:t> </a:t>
            </a:r>
          </a:p>
        </p:txBody>
      </p:sp>
      <p:sp>
        <p:nvSpPr>
          <p:cNvPr id="6" name="Slide Number Placeholder 5">
            <a:extLst>
              <a:ext uri="{FF2B5EF4-FFF2-40B4-BE49-F238E27FC236}">
                <a16:creationId xmlns:a16="http://schemas.microsoft.com/office/drawing/2014/main" id="{2ADE5F9E-39DA-49B7-8AA0-FF8E2B15DEEB}"/>
              </a:ext>
            </a:extLst>
          </p:cNvPr>
          <p:cNvSpPr>
            <a:spLocks noGrp="1"/>
          </p:cNvSpPr>
          <p:nvPr>
            <p:ph type="sldNum" sz="quarter" idx="4"/>
          </p:nvPr>
        </p:nvSpPr>
        <p:spPr/>
        <p:txBody>
          <a:bodyPr/>
          <a:lstStyle/>
          <a:p>
            <a:fld id="{7782931A-7D25-4B4B-9464-57AE418934A3}" type="slidenum">
              <a:rPr lang="en-US" smtClean="0"/>
              <a:pPr/>
              <a:t>8</a:t>
            </a:fld>
            <a:endParaRPr lang="en-US"/>
          </a:p>
        </p:txBody>
      </p:sp>
      <p:sp>
        <p:nvSpPr>
          <p:cNvPr id="12" name="Rectangle 11">
            <a:extLst>
              <a:ext uri="{FF2B5EF4-FFF2-40B4-BE49-F238E27FC236}">
                <a16:creationId xmlns:a16="http://schemas.microsoft.com/office/drawing/2014/main" id="{E66BE315-B92B-E2C9-753A-A5E88D5DBD0D}"/>
              </a:ext>
            </a:extLst>
          </p:cNvPr>
          <p:cNvSpPr/>
          <p:nvPr/>
        </p:nvSpPr>
        <p:spPr>
          <a:xfrm>
            <a:off x="633668" y="2245492"/>
            <a:ext cx="3173834" cy="271869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rPr>
              <a:t>Based on the WA capacity market:</a:t>
            </a:r>
            <a:r>
              <a:rPr lang="en-US" sz="1600" baseline="30000" dirty="0">
                <a:solidFill>
                  <a:schemeClr val="bg1"/>
                </a:solidFill>
              </a:rPr>
              <a:t>1</a:t>
            </a:r>
          </a:p>
          <a:p>
            <a:pPr marL="285750" indent="-285750">
              <a:buFont typeface="Arial" panose="020B0604020202020204" pitchFamily="34" charset="0"/>
              <a:buChar char="•"/>
            </a:pPr>
            <a:endParaRPr lang="en-US" sz="1600" baseline="30000" dirty="0">
              <a:solidFill>
                <a:schemeClr val="bg1"/>
              </a:solidFill>
            </a:endParaRPr>
          </a:p>
          <a:p>
            <a:pPr lvl="1">
              <a:buFont typeface="Wingdings" panose="05000000000000000000" pitchFamily="2" charset="2"/>
              <a:buChar char="à"/>
            </a:pPr>
            <a:r>
              <a:rPr lang="en-US" sz="1600" dirty="0">
                <a:solidFill>
                  <a:schemeClr val="bg1"/>
                </a:solidFill>
              </a:rPr>
              <a:t>$2.9 billion to $6.9 billion each year</a:t>
            </a:r>
          </a:p>
          <a:p>
            <a:pPr lvl="1">
              <a:buFont typeface="Wingdings" panose="05000000000000000000" pitchFamily="2" charset="2"/>
              <a:buChar char="à"/>
            </a:pPr>
            <a:endParaRPr lang="en-US" sz="1600" dirty="0">
              <a:solidFill>
                <a:schemeClr val="bg1"/>
              </a:solidFill>
            </a:endParaRPr>
          </a:p>
          <a:p>
            <a:pPr lvl="1">
              <a:buFont typeface="Wingdings" panose="05000000000000000000" pitchFamily="2" charset="2"/>
              <a:buChar char="à"/>
            </a:pPr>
            <a:r>
              <a:rPr lang="en-US" sz="1600" dirty="0">
                <a:solidFill>
                  <a:schemeClr val="bg1"/>
                </a:solidFill>
              </a:rPr>
              <a:t>$182 to $430 per household per year</a:t>
            </a:r>
          </a:p>
          <a:p>
            <a:pPr lvl="1">
              <a:buFont typeface="Wingdings" panose="05000000000000000000" pitchFamily="2" charset="2"/>
              <a:buChar char="à"/>
            </a:pPr>
            <a:endParaRPr lang="en-US" sz="1600" dirty="0">
              <a:solidFill>
                <a:schemeClr val="bg1"/>
              </a:solidFill>
            </a:endParaRPr>
          </a:p>
          <a:p>
            <a:pPr lvl="1">
              <a:buFont typeface="Wingdings" panose="05000000000000000000" pitchFamily="2" charset="2"/>
              <a:buChar char="à"/>
            </a:pPr>
            <a:r>
              <a:rPr lang="en-US" sz="1600" dirty="0">
                <a:solidFill>
                  <a:schemeClr val="bg1"/>
                </a:solidFill>
              </a:rPr>
              <a:t>Note thorough cost benefit analysis is needed </a:t>
            </a:r>
            <a:endParaRPr lang="en-AU" sz="1600" dirty="0">
              <a:solidFill>
                <a:schemeClr val="bg1"/>
              </a:solidFill>
            </a:endParaRPr>
          </a:p>
        </p:txBody>
      </p:sp>
      <p:sp>
        <p:nvSpPr>
          <p:cNvPr id="13" name="Footer Placeholder 4">
            <a:extLst>
              <a:ext uri="{FF2B5EF4-FFF2-40B4-BE49-F238E27FC236}">
                <a16:creationId xmlns:a16="http://schemas.microsoft.com/office/drawing/2014/main" id="{F2BACFF5-DC44-1538-ABB0-4048C5D94819}"/>
              </a:ext>
            </a:extLst>
          </p:cNvPr>
          <p:cNvSpPr>
            <a:spLocks noGrp="1"/>
          </p:cNvSpPr>
          <p:nvPr>
            <p:ph type="ftr" sz="quarter" idx="3"/>
          </p:nvPr>
        </p:nvSpPr>
        <p:spPr>
          <a:xfrm>
            <a:off x="3589998" y="6337977"/>
            <a:ext cx="5012003" cy="443735"/>
          </a:xfrm>
        </p:spPr>
        <p:txBody>
          <a:bodyPr/>
          <a:lstStyle/>
          <a:p>
            <a:r>
              <a:rPr lang="en-US" dirty="0"/>
              <a:t>ESB Capacity Mechanism Proposal and other options</a:t>
            </a:r>
          </a:p>
        </p:txBody>
      </p:sp>
      <p:pic>
        <p:nvPicPr>
          <p:cNvPr id="15" name="Picture 14">
            <a:extLst>
              <a:ext uri="{FF2B5EF4-FFF2-40B4-BE49-F238E27FC236}">
                <a16:creationId xmlns:a16="http://schemas.microsoft.com/office/drawing/2014/main" id="{67A91069-56F6-5C3B-A86C-3C066B502D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404" y="1287513"/>
            <a:ext cx="7250871" cy="4058733"/>
          </a:xfrm>
          <a:prstGeom prst="rect">
            <a:avLst/>
          </a:prstGeom>
        </p:spPr>
      </p:pic>
      <p:sp>
        <p:nvSpPr>
          <p:cNvPr id="3" name="Rectangle 2">
            <a:extLst>
              <a:ext uri="{FF2B5EF4-FFF2-40B4-BE49-F238E27FC236}">
                <a16:creationId xmlns:a16="http://schemas.microsoft.com/office/drawing/2014/main" id="{26545ABF-2580-98E9-10DB-F3BE628C180B}"/>
              </a:ext>
            </a:extLst>
          </p:cNvPr>
          <p:cNvSpPr/>
          <p:nvPr/>
        </p:nvSpPr>
        <p:spPr>
          <a:xfrm>
            <a:off x="1008422" y="5831494"/>
            <a:ext cx="6096000" cy="215444"/>
          </a:xfrm>
          <a:prstGeom prst="rect">
            <a:avLst/>
          </a:prstGeom>
        </p:spPr>
        <p:txBody>
          <a:bodyPr>
            <a:spAutoFit/>
          </a:bodyPr>
          <a:lstStyle/>
          <a:p>
            <a:pPr marL="228600" indent="-228600">
              <a:buAutoNum type="arabicPeriod"/>
            </a:pPr>
            <a:r>
              <a:rPr lang="en-AU" sz="800" dirty="0">
                <a:solidFill>
                  <a:schemeClr val="tx1">
                    <a:lumMod val="65000"/>
                  </a:schemeClr>
                </a:solidFill>
              </a:rPr>
              <a:t>IEEFA. ESB Capacity Market: Burden on Households. August 2021.</a:t>
            </a:r>
          </a:p>
        </p:txBody>
      </p:sp>
    </p:spTree>
    <p:extLst>
      <p:ext uri="{BB962C8B-B14F-4D97-AF65-F5344CB8AC3E}">
        <p14:creationId xmlns:p14="http://schemas.microsoft.com/office/powerpoint/2010/main" val="9364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2B717FE-19A0-4B02-BF99-FB7374D89E06}"/>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EDC35020-811A-6347-8ACA-87D6CC930F63}"/>
              </a:ext>
            </a:extLst>
          </p:cNvPr>
          <p:cNvSpPr>
            <a:spLocks noGrp="1"/>
          </p:cNvSpPr>
          <p:nvPr>
            <p:ph type="body" sz="quarter" idx="10"/>
          </p:nvPr>
        </p:nvSpPr>
        <p:spPr>
          <a:xfrm>
            <a:off x="1028699" y="2304344"/>
            <a:ext cx="5596953" cy="2989263"/>
          </a:xfrm>
        </p:spPr>
        <p:txBody>
          <a:bodyPr/>
          <a:lstStyle/>
          <a:p>
            <a:pPr>
              <a:spcAft>
                <a:spcPts val="900"/>
              </a:spcAft>
            </a:pPr>
            <a:r>
              <a:rPr lang="en-US" dirty="0">
                <a:solidFill>
                  <a:schemeClr val="tx1"/>
                </a:solidFill>
              </a:rPr>
              <a:t>The approach ultimately transfers risk to consumers. </a:t>
            </a:r>
            <a:br>
              <a:rPr lang="en-US" dirty="0">
                <a:solidFill>
                  <a:schemeClr val="tx1"/>
                </a:solidFill>
              </a:rPr>
            </a:br>
            <a:r>
              <a:rPr lang="en-US" dirty="0">
                <a:solidFill>
                  <a:schemeClr val="tx1"/>
                </a:solidFill>
              </a:rPr>
              <a:t>There is not a broad consensus in Australia that intervention on this scale is justified</a:t>
            </a:r>
            <a:r>
              <a:rPr lang="en-US" baseline="30000" dirty="0">
                <a:solidFill>
                  <a:schemeClr val="tx1"/>
                </a:solidFill>
              </a:rPr>
              <a:t>1</a:t>
            </a:r>
            <a:br>
              <a:rPr lang="en-AU" dirty="0">
                <a:solidFill>
                  <a:schemeClr val="tx1"/>
                </a:solidFill>
              </a:rPr>
            </a:br>
            <a:endParaRPr lang="en-US" sz="1600" dirty="0">
              <a:solidFill>
                <a:schemeClr val="tx1"/>
              </a:solidFill>
            </a:endParaRPr>
          </a:p>
        </p:txBody>
      </p:sp>
      <p:sp>
        <p:nvSpPr>
          <p:cNvPr id="7" name="Title 6">
            <a:extLst>
              <a:ext uri="{FF2B5EF4-FFF2-40B4-BE49-F238E27FC236}">
                <a16:creationId xmlns:a16="http://schemas.microsoft.com/office/drawing/2014/main" id="{A3DC4DCC-46DD-4ED5-93DF-7D5D252BFF95}"/>
              </a:ext>
            </a:extLst>
          </p:cNvPr>
          <p:cNvSpPr>
            <a:spLocks noGrp="1"/>
          </p:cNvSpPr>
          <p:nvPr>
            <p:ph type="title"/>
          </p:nvPr>
        </p:nvSpPr>
        <p:spPr/>
        <p:txBody>
          <a:bodyPr/>
          <a:lstStyle/>
          <a:p>
            <a:r>
              <a:rPr lang="en-US" dirty="0">
                <a:solidFill>
                  <a:schemeClr val="tx1"/>
                </a:solidFill>
              </a:rPr>
              <a:t>“</a:t>
            </a:r>
          </a:p>
        </p:txBody>
      </p:sp>
      <p:sp>
        <p:nvSpPr>
          <p:cNvPr id="5" name="Slide Number Placeholder 4">
            <a:extLst>
              <a:ext uri="{FF2B5EF4-FFF2-40B4-BE49-F238E27FC236}">
                <a16:creationId xmlns:a16="http://schemas.microsoft.com/office/drawing/2014/main" id="{5978C4B2-02EF-4CCF-8822-E0B9DF4345B4}"/>
              </a:ext>
            </a:extLst>
          </p:cNvPr>
          <p:cNvSpPr>
            <a:spLocks noGrp="1"/>
          </p:cNvSpPr>
          <p:nvPr>
            <p:ph type="sldNum" sz="quarter" idx="4"/>
          </p:nvPr>
        </p:nvSpPr>
        <p:spPr/>
        <p:txBody>
          <a:bodyPr/>
          <a:lstStyle/>
          <a:p>
            <a:fld id="{7782931A-7D25-4B4B-9464-57AE418934A3}" type="slidenum">
              <a:rPr lang="en-US" smtClean="0">
                <a:solidFill>
                  <a:schemeClr val="tx1"/>
                </a:solidFill>
              </a:rPr>
              <a:pPr/>
              <a:t>9</a:t>
            </a:fld>
            <a:endParaRPr lang="en-US">
              <a:solidFill>
                <a:schemeClr val="tx1"/>
              </a:solidFill>
            </a:endParaRPr>
          </a:p>
        </p:txBody>
      </p:sp>
      <p:pic>
        <p:nvPicPr>
          <p:cNvPr id="8" name="Picture 7" descr="Graphical user interface, text&#10;&#10;Description automatically generated">
            <a:extLst>
              <a:ext uri="{FF2B5EF4-FFF2-40B4-BE49-F238E27FC236}">
                <a16:creationId xmlns:a16="http://schemas.microsoft.com/office/drawing/2014/main" id="{0E456146-33FB-5990-AE97-CAC8EF89BF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99" y="6334272"/>
            <a:ext cx="2076983" cy="381646"/>
          </a:xfrm>
          <a:prstGeom prst="rect">
            <a:avLst/>
          </a:prstGeom>
        </p:spPr>
      </p:pic>
      <p:sp>
        <p:nvSpPr>
          <p:cNvPr id="10" name="Footer Placeholder 8">
            <a:extLst>
              <a:ext uri="{FF2B5EF4-FFF2-40B4-BE49-F238E27FC236}">
                <a16:creationId xmlns:a16="http://schemas.microsoft.com/office/drawing/2014/main" id="{27A3E40E-461B-C72E-66BC-4A11F02F2416}"/>
              </a:ext>
            </a:extLst>
          </p:cNvPr>
          <p:cNvSpPr>
            <a:spLocks noGrp="1"/>
          </p:cNvSpPr>
          <p:nvPr>
            <p:ph type="ftr" sz="quarter" idx="3"/>
          </p:nvPr>
        </p:nvSpPr>
        <p:spPr>
          <a:xfrm>
            <a:off x="4311879" y="6414264"/>
            <a:ext cx="4052632" cy="301653"/>
          </a:xfrm>
        </p:spPr>
        <p:txBody>
          <a:bodyPr/>
          <a:lstStyle/>
          <a:p>
            <a:r>
              <a:rPr lang="en-US" dirty="0">
                <a:solidFill>
                  <a:schemeClr val="tx1"/>
                </a:solidFill>
              </a:rPr>
              <a:t>ESB Capacity Mechanism Proposal and other options</a:t>
            </a:r>
          </a:p>
        </p:txBody>
      </p:sp>
      <p:sp>
        <p:nvSpPr>
          <p:cNvPr id="4" name="Rectangle 3">
            <a:extLst>
              <a:ext uri="{FF2B5EF4-FFF2-40B4-BE49-F238E27FC236}">
                <a16:creationId xmlns:a16="http://schemas.microsoft.com/office/drawing/2014/main" id="{58BB3EDF-71A5-1571-FF50-EB9DF250E2EC}"/>
              </a:ext>
            </a:extLst>
          </p:cNvPr>
          <p:cNvSpPr/>
          <p:nvPr/>
        </p:nvSpPr>
        <p:spPr>
          <a:xfrm>
            <a:off x="956253" y="5829300"/>
            <a:ext cx="6096000" cy="215444"/>
          </a:xfrm>
          <a:prstGeom prst="rect">
            <a:avLst/>
          </a:prstGeom>
        </p:spPr>
        <p:txBody>
          <a:bodyPr>
            <a:spAutoFit/>
          </a:bodyPr>
          <a:lstStyle/>
          <a:p>
            <a:pPr>
              <a:spcAft>
                <a:spcPts val="900"/>
              </a:spcAft>
            </a:pPr>
            <a:r>
              <a:rPr lang="en-AU" sz="800" dirty="0"/>
              <a:t>1. FTI Consulting. RAMs in the NEM. A Report for the ESB. 16 July 2020.  TI Consulting</a:t>
            </a:r>
            <a:r>
              <a:rPr lang="en-AU" sz="800" baseline="30000" dirty="0"/>
              <a:t>*</a:t>
            </a:r>
            <a:endParaRPr lang="en-US" sz="800" dirty="0"/>
          </a:p>
        </p:txBody>
      </p:sp>
    </p:spTree>
    <p:extLst>
      <p:ext uri="{BB962C8B-B14F-4D97-AF65-F5344CB8AC3E}">
        <p14:creationId xmlns:p14="http://schemas.microsoft.com/office/powerpoint/2010/main" val="3603813703"/>
      </p:ext>
    </p:extLst>
  </p:cSld>
  <p:clrMapOvr>
    <a:masterClrMapping/>
  </p:clrMapOvr>
</p:sld>
</file>

<file path=ppt/theme/theme1.xml><?xml version="1.0" encoding="utf-8"?>
<a:theme xmlns:a="http://schemas.openxmlformats.org/drawingml/2006/main" name="Theme1">
  <a:themeElements>
    <a:clrScheme name="IEEFA 2022">
      <a:dk1>
        <a:srgbClr val="1D2933"/>
      </a:dk1>
      <a:lt1>
        <a:srgbClr val="FFFFFF"/>
      </a:lt1>
      <a:dk2>
        <a:srgbClr val="355EFF"/>
      </a:dk2>
      <a:lt2>
        <a:srgbClr val="EDF0F3"/>
      </a:lt2>
      <a:accent1>
        <a:srgbClr val="FFD000"/>
      </a:accent1>
      <a:accent2>
        <a:srgbClr val="5A51C8"/>
      </a:accent2>
      <a:accent3>
        <a:srgbClr val="15B18F"/>
      </a:accent3>
      <a:accent4>
        <a:srgbClr val="FF9500"/>
      </a:accent4>
      <a:accent5>
        <a:srgbClr val="65D336"/>
      </a:accent5>
      <a:accent6>
        <a:srgbClr val="FF3C3C"/>
      </a:accent6>
      <a:hlink>
        <a:srgbClr val="15B18F"/>
      </a:hlink>
      <a:folHlink>
        <a:srgbClr val="56318A"/>
      </a:folHlink>
    </a:clrScheme>
    <a:fontScheme name="IEEFA 2022">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A_Win32_MW_JS_SL_v2.potx" id="{F3EA0D10-81D8-413D-A4CA-F5D1D5CC8037}" vid="{9BA86A48-81B4-441C-9F07-EEAF91A8FC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F651C-E5DA-470F-A6A6-D70E9A5EBFB8}">
  <ds:schemaRefs>
    <ds:schemaRef ds:uri="http://schemas.microsoft.com/sharepoint/v3/contenttype/forms"/>
  </ds:schemaRefs>
</ds:datastoreItem>
</file>

<file path=customXml/itemProps2.xml><?xml version="1.0" encoding="utf-8"?>
<ds:datastoreItem xmlns:ds="http://schemas.openxmlformats.org/officeDocument/2006/customXml" ds:itemID="{E24273A0-A4DF-47AA-BF1F-8758123399CE}">
  <ds:schemaRefs>
    <ds:schemaRef ds:uri="http://purl.org/dc/elements/1.1/"/>
    <ds:schemaRef ds:uri="71af3243-3dd4-4a8d-8c0d-dd76da1f02a5"/>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D975AF8-B1C6-436B-A274-2C3ADC779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6785</TotalTime>
  <Words>2050</Words>
  <Application>Microsoft Macintosh PowerPoint</Application>
  <PresentationFormat>Widescreen</PresentationFormat>
  <Paragraphs>195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Nova</vt:lpstr>
      <vt:lpstr>Calibri</vt:lpstr>
      <vt:lpstr>Wingdings</vt:lpstr>
      <vt:lpstr>Theme1</vt:lpstr>
      <vt:lpstr>ESB Capacity Mechanism Proposal and other options</vt:lpstr>
      <vt:lpstr>Capacity mechanism and other options</vt:lpstr>
      <vt:lpstr>Defining the at risk period &amp; how capacity is de-rated based on availability in at risk period  </vt:lpstr>
      <vt:lpstr>ESB capacity mechanism proposal –  IEEFA’s understanding of current preferred model   </vt:lpstr>
      <vt:lpstr>Key points from the proposal</vt:lpstr>
      <vt:lpstr>The capacity mechanism proposal could lock in a legacy high emissions electricity system</vt:lpstr>
      <vt:lpstr>“</vt:lpstr>
      <vt:lpstr>Cost to consumers could be high  </vt:lpstr>
      <vt:lpstr>“</vt:lpstr>
      <vt:lpstr>PowerPoint Presentation</vt:lpstr>
      <vt:lpstr>International examples of countries in midst of energy transition with no capacity market</vt:lpstr>
      <vt:lpstr>Many other options exist to deal with the challenges facing the National Energy Market   </vt:lpstr>
      <vt:lpstr>Conclusion</vt:lpstr>
      <vt:lpstr>Thank you</vt:lpstr>
      <vt:lpstr>Appendix</vt:lpstr>
      <vt:lpstr>Capacity market cost calculation</vt:lpstr>
      <vt:lpstr>A snapshot of IEEFA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Jonathan Shakhovskoy</dc:creator>
  <cp:lastModifiedBy>Kate Finlayson</cp:lastModifiedBy>
  <cp:revision>32</cp:revision>
  <dcterms:created xsi:type="dcterms:W3CDTF">2022-04-28T08:26:17Z</dcterms:created>
  <dcterms:modified xsi:type="dcterms:W3CDTF">2022-06-27T00:58:53Z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